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309" r:id="rId10"/>
    <p:sldId id="310" r:id="rId11"/>
    <p:sldId id="316" r:id="rId12"/>
    <p:sldId id="311" r:id="rId13"/>
    <p:sldId id="270" r:id="rId14"/>
    <p:sldId id="312" r:id="rId15"/>
    <p:sldId id="271" r:id="rId16"/>
    <p:sldId id="272" r:id="rId17"/>
    <p:sldId id="319" r:id="rId18"/>
    <p:sldId id="313" r:id="rId19"/>
    <p:sldId id="273" r:id="rId20"/>
    <p:sldId id="314" r:id="rId21"/>
    <p:sldId id="277" r:id="rId22"/>
    <p:sldId id="317" r:id="rId23"/>
    <p:sldId id="318" r:id="rId24"/>
    <p:sldId id="288" r:id="rId25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27"/>
      <p:bold r:id="rId28"/>
      <p:italic r:id="rId29"/>
      <p:boldItalic r:id="rId30"/>
    </p:embeddedFont>
    <p:embeddedFont>
      <p:font typeface="Righteous" panose="02010506000000020000" pitchFamily="2" charset="0"/>
      <p:regular r:id="rId31"/>
    </p:embeddedFont>
    <p:embeddedFont>
      <p:font typeface="Varela Round" pitchFamily="2" charset="-79"/>
      <p:regular r:id="rId32"/>
    </p:embeddedFont>
    <p:embeddedFont>
      <p:font typeface="Work Sans Regular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Ferrara" initials="AF" lastIdx="1" clrIdx="0">
    <p:extLst>
      <p:ext uri="{19B8F6BF-5375-455C-9EA6-DF929625EA0E}">
        <p15:presenceInfo xmlns:p15="http://schemas.microsoft.com/office/powerpoint/2012/main" userId="1d8072ef4261e6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43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0BCFE-BCB7-4E96-9855-BC2E0F5792DB}" v="48" dt="2021-01-15T17:23:15.051"/>
  </p1510:revLst>
</p1510:revInfo>
</file>

<file path=ppt/tableStyles.xml><?xml version="1.0" encoding="utf-8"?>
<a:tblStyleLst xmlns:a="http://schemas.openxmlformats.org/drawingml/2006/main" def="{1B544807-9739-40D9-87D2-C6AEBE12B9C0}">
  <a:tblStyle styleId="{1B544807-9739-40D9-87D2-C6AEBE12B9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12F2B2-4743-48D2-8B19-ACDEE16839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68" autoAdjust="0"/>
    <p:restoredTop sz="94714"/>
  </p:normalViewPr>
  <p:slideViewPr>
    <p:cSldViewPr snapToGrid="0">
      <p:cViewPr varScale="1">
        <p:scale>
          <a:sx n="92" d="100"/>
          <a:sy n="92" d="100"/>
        </p:scale>
        <p:origin x="17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Ferrara" userId="1d8072ef4261e625" providerId="LiveId" clId="{5D20BCFE-BCB7-4E96-9855-BC2E0F5792DB}"/>
    <pc:docChg chg="undo redo custSel addSld delSld modSld sldOrd delMainMaster">
      <pc:chgData name="Andrea Ferrara" userId="1d8072ef4261e625" providerId="LiveId" clId="{5D20BCFE-BCB7-4E96-9855-BC2E0F5792DB}" dt="2021-01-15T17:31:51.885" v="3316" actId="1076"/>
      <pc:docMkLst>
        <pc:docMk/>
      </pc:docMkLst>
      <pc:sldChg chg="modSp mod">
        <pc:chgData name="Andrea Ferrara" userId="1d8072ef4261e625" providerId="LiveId" clId="{5D20BCFE-BCB7-4E96-9855-BC2E0F5792DB}" dt="2021-01-15T17:30:47.515" v="3219" actId="1076"/>
        <pc:sldMkLst>
          <pc:docMk/>
          <pc:sldMk cId="0" sldId="256"/>
        </pc:sldMkLst>
        <pc:picChg chg="mod">
          <ac:chgData name="Andrea Ferrara" userId="1d8072ef4261e625" providerId="LiveId" clId="{5D20BCFE-BCB7-4E96-9855-BC2E0F5792DB}" dt="2021-01-15T17:30:47.515" v="3219" actId="1076"/>
          <ac:picMkLst>
            <pc:docMk/>
            <pc:sldMk cId="0" sldId="256"/>
            <ac:picMk id="5" creationId="{C2F65AEE-DAE9-4E55-A212-74C7E3178913}"/>
          </ac:picMkLst>
        </pc:picChg>
      </pc:sldChg>
      <pc:sldChg chg="modSp mod">
        <pc:chgData name="Andrea Ferrara" userId="1d8072ef4261e625" providerId="LiveId" clId="{5D20BCFE-BCB7-4E96-9855-BC2E0F5792DB}" dt="2021-01-15T17:31:51.885" v="3316" actId="1076"/>
        <pc:sldMkLst>
          <pc:docMk/>
          <pc:sldMk cId="0" sldId="259"/>
        </pc:sldMkLst>
        <pc:spChg chg="mod">
          <ac:chgData name="Andrea Ferrara" userId="1d8072ef4261e625" providerId="LiveId" clId="{5D20BCFE-BCB7-4E96-9855-BC2E0F5792DB}" dt="2021-01-15T10:48:50.367" v="282" actId="20577"/>
          <ac:spMkLst>
            <pc:docMk/>
            <pc:sldMk cId="0" sldId="259"/>
            <ac:spMk id="189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0:48:31.955" v="245" actId="1076"/>
          <ac:spMkLst>
            <pc:docMk/>
            <pc:sldMk cId="0" sldId="259"/>
            <ac:spMk id="190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0:49:10.989" v="317" actId="20577"/>
          <ac:spMkLst>
            <pc:docMk/>
            <pc:sldMk cId="0" sldId="259"/>
            <ac:spMk id="191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7:31:10.624" v="3237" actId="20577"/>
          <ac:spMkLst>
            <pc:docMk/>
            <pc:sldMk cId="0" sldId="259"/>
            <ac:spMk id="192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7:31:37.287" v="3293" actId="20577"/>
          <ac:spMkLst>
            <pc:docMk/>
            <pc:sldMk cId="0" sldId="259"/>
            <ac:spMk id="193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7:31:21.402" v="3263" actId="14100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7:31:51.885" v="3316" actId="1076"/>
          <ac:spMkLst>
            <pc:docMk/>
            <pc:sldMk cId="0" sldId="259"/>
            <ac:spMk id="195" creationId="{00000000-0000-0000-0000-000000000000}"/>
          </ac:spMkLst>
        </pc:spChg>
      </pc:sldChg>
      <pc:sldChg chg="modSp mod">
        <pc:chgData name="Andrea Ferrara" userId="1d8072ef4261e625" providerId="LiveId" clId="{5D20BCFE-BCB7-4E96-9855-BC2E0F5792DB}" dt="2021-01-15T16:44:35.812" v="1414" actId="20577"/>
        <pc:sldMkLst>
          <pc:docMk/>
          <pc:sldMk cId="0" sldId="262"/>
        </pc:sldMkLst>
        <pc:spChg chg="mod">
          <ac:chgData name="Andrea Ferrara" userId="1d8072ef4261e625" providerId="LiveId" clId="{5D20BCFE-BCB7-4E96-9855-BC2E0F5792DB}" dt="2021-01-14T11:10:17.196" v="198" actId="14100"/>
          <ac:spMkLst>
            <pc:docMk/>
            <pc:sldMk cId="0" sldId="262"/>
            <ac:spMk id="226" creationId="{00000000-0000-0000-0000-000000000000}"/>
          </ac:spMkLst>
        </pc:spChg>
        <pc:spChg chg="mod">
          <ac:chgData name="Andrea Ferrara" userId="1d8072ef4261e625" providerId="LiveId" clId="{5D20BCFE-BCB7-4E96-9855-BC2E0F5792DB}" dt="2021-01-14T11:10:17.196" v="198" actId="14100"/>
          <ac:spMkLst>
            <pc:docMk/>
            <pc:sldMk cId="0" sldId="262"/>
            <ac:spMk id="227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6:44:35.812" v="1414" actId="20577"/>
          <ac:spMkLst>
            <pc:docMk/>
            <pc:sldMk cId="0" sldId="262"/>
            <ac:spMk id="228" creationId="{00000000-0000-0000-0000-000000000000}"/>
          </ac:spMkLst>
        </pc:spChg>
        <pc:spChg chg="mod">
          <ac:chgData name="Andrea Ferrara" userId="1d8072ef4261e625" providerId="LiveId" clId="{5D20BCFE-BCB7-4E96-9855-BC2E0F5792DB}" dt="2021-01-14T11:10:17.196" v="198" actId="14100"/>
          <ac:spMkLst>
            <pc:docMk/>
            <pc:sldMk cId="0" sldId="262"/>
            <ac:spMk id="229" creationId="{00000000-0000-0000-0000-000000000000}"/>
          </ac:spMkLst>
        </pc:spChg>
        <pc:picChg chg="mod">
          <ac:chgData name="Andrea Ferrara" userId="1d8072ef4261e625" providerId="LiveId" clId="{5D20BCFE-BCB7-4E96-9855-BC2E0F5792DB}" dt="2021-01-14T11:10:09.546" v="197" actId="1076"/>
          <ac:picMkLst>
            <pc:docMk/>
            <pc:sldMk cId="0" sldId="262"/>
            <ac:picMk id="3" creationId="{AA1A3EEE-28EE-4CB1-AF12-C8A36ABC4E07}"/>
          </ac:picMkLst>
        </pc:picChg>
      </pc:sldChg>
      <pc:sldChg chg="addSp delSp modSp mod">
        <pc:chgData name="Andrea Ferrara" userId="1d8072ef4261e625" providerId="LiveId" clId="{5D20BCFE-BCB7-4E96-9855-BC2E0F5792DB}" dt="2021-01-14T11:12:33.932" v="216" actId="14100"/>
        <pc:sldMkLst>
          <pc:docMk/>
          <pc:sldMk cId="0" sldId="265"/>
        </pc:sldMkLst>
        <pc:picChg chg="add del mod">
          <ac:chgData name="Andrea Ferrara" userId="1d8072ef4261e625" providerId="LiveId" clId="{5D20BCFE-BCB7-4E96-9855-BC2E0F5792DB}" dt="2021-01-14T11:12:33.932" v="216" actId="14100"/>
          <ac:picMkLst>
            <pc:docMk/>
            <pc:sldMk cId="0" sldId="265"/>
            <ac:picMk id="11" creationId="{82E0E3DD-C870-4E62-998E-BFEE36D3CA78}"/>
          </ac:picMkLst>
        </pc:picChg>
        <pc:picChg chg="mod">
          <ac:chgData name="Andrea Ferrara" userId="1d8072ef4261e625" providerId="LiveId" clId="{5D20BCFE-BCB7-4E96-9855-BC2E0F5792DB}" dt="2021-01-14T11:12:31.294" v="215" actId="14100"/>
          <ac:picMkLst>
            <pc:docMk/>
            <pc:sldMk cId="0" sldId="265"/>
            <ac:picMk id="12" creationId="{733BF740-E1FF-45CB-BEAF-452B878604A6}"/>
          </ac:picMkLst>
        </pc:picChg>
      </pc:sldChg>
      <pc:sldChg chg="addSp delSp modSp mod">
        <pc:chgData name="Andrea Ferrara" userId="1d8072ef4261e625" providerId="LiveId" clId="{5D20BCFE-BCB7-4E96-9855-BC2E0F5792DB}" dt="2021-01-15T11:03:55.796" v="762" actId="1076"/>
        <pc:sldMkLst>
          <pc:docMk/>
          <pc:sldMk cId="0" sldId="271"/>
        </pc:sldMkLst>
        <pc:spChg chg="add mod">
          <ac:chgData name="Andrea Ferrara" userId="1d8072ef4261e625" providerId="LiveId" clId="{5D20BCFE-BCB7-4E96-9855-BC2E0F5792DB}" dt="2021-01-15T11:03:51.664" v="761" actId="255"/>
          <ac:spMkLst>
            <pc:docMk/>
            <pc:sldMk cId="0" sldId="271"/>
            <ac:spMk id="47" creationId="{A390C255-2273-4142-880A-BAA75F30F6A9}"/>
          </ac:spMkLst>
        </pc:spChg>
        <pc:spChg chg="mod">
          <ac:chgData name="Andrea Ferrara" userId="1d8072ef4261e625" providerId="LiveId" clId="{5D20BCFE-BCB7-4E96-9855-BC2E0F5792DB}" dt="2021-01-15T10:53:18.369" v="358" actId="1076"/>
          <ac:spMkLst>
            <pc:docMk/>
            <pc:sldMk cId="0" sldId="271"/>
            <ac:spMk id="375" creationId="{00000000-0000-0000-0000-000000000000}"/>
          </ac:spMkLst>
        </pc:spChg>
        <pc:spChg chg="del mod">
          <ac:chgData name="Andrea Ferrara" userId="1d8072ef4261e625" providerId="LiveId" clId="{5D20BCFE-BCB7-4E96-9855-BC2E0F5792DB}" dt="2021-01-15T10:54:15.187" v="361" actId="478"/>
          <ac:spMkLst>
            <pc:docMk/>
            <pc:sldMk cId="0" sldId="271"/>
            <ac:spMk id="376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1:03:51.664" v="761" actId="255"/>
          <ac:spMkLst>
            <pc:docMk/>
            <pc:sldMk cId="0" sldId="271"/>
            <ac:spMk id="377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0:49:46.637" v="318" actId="478"/>
          <ac:spMkLst>
            <pc:docMk/>
            <pc:sldMk cId="0" sldId="271"/>
            <ac:spMk id="378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0:49:46.637" v="318" actId="478"/>
          <ac:spMkLst>
            <pc:docMk/>
            <pc:sldMk cId="0" sldId="271"/>
            <ac:spMk id="379" creationId="{00000000-0000-0000-0000-000000000000}"/>
          </ac:spMkLst>
        </pc:spChg>
        <pc:spChg chg="del mod">
          <ac:chgData name="Andrea Ferrara" userId="1d8072ef4261e625" providerId="LiveId" clId="{5D20BCFE-BCB7-4E96-9855-BC2E0F5792DB}" dt="2021-01-15T10:49:54.040" v="322" actId="478"/>
          <ac:spMkLst>
            <pc:docMk/>
            <pc:sldMk cId="0" sldId="271"/>
            <ac:spMk id="380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0:49:52.974" v="320" actId="478"/>
          <ac:spMkLst>
            <pc:docMk/>
            <pc:sldMk cId="0" sldId="271"/>
            <ac:spMk id="381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0:49:51.172" v="319" actId="478"/>
          <ac:spMkLst>
            <pc:docMk/>
            <pc:sldMk cId="0" sldId="271"/>
            <ac:spMk id="382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0:49:46.637" v="318" actId="478"/>
          <ac:spMkLst>
            <pc:docMk/>
            <pc:sldMk cId="0" sldId="271"/>
            <ac:spMk id="383" creationId="{00000000-0000-0000-0000-000000000000}"/>
          </ac:spMkLst>
        </pc:spChg>
        <pc:grpChg chg="del">
          <ac:chgData name="Andrea Ferrara" userId="1d8072ef4261e625" providerId="LiveId" clId="{5D20BCFE-BCB7-4E96-9855-BC2E0F5792DB}" dt="2021-01-15T10:49:46.637" v="318" actId="478"/>
          <ac:grpSpMkLst>
            <pc:docMk/>
            <pc:sldMk cId="0" sldId="271"/>
            <ac:grpSpMk id="384" creationId="{00000000-0000-0000-0000-000000000000}"/>
          </ac:grpSpMkLst>
        </pc:grpChg>
        <pc:grpChg chg="del">
          <ac:chgData name="Andrea Ferrara" userId="1d8072ef4261e625" providerId="LiveId" clId="{5D20BCFE-BCB7-4E96-9855-BC2E0F5792DB}" dt="2021-01-15T10:49:46.637" v="318" actId="478"/>
          <ac:grpSpMkLst>
            <pc:docMk/>
            <pc:sldMk cId="0" sldId="271"/>
            <ac:grpSpMk id="387" creationId="{00000000-0000-0000-0000-000000000000}"/>
          </ac:grpSpMkLst>
        </pc:grpChg>
        <pc:grpChg chg="del">
          <ac:chgData name="Andrea Ferrara" userId="1d8072ef4261e625" providerId="LiveId" clId="{5D20BCFE-BCB7-4E96-9855-BC2E0F5792DB}" dt="2021-01-15T10:49:46.637" v="318" actId="478"/>
          <ac:grpSpMkLst>
            <pc:docMk/>
            <pc:sldMk cId="0" sldId="271"/>
            <ac:grpSpMk id="394" creationId="{00000000-0000-0000-0000-000000000000}"/>
          </ac:grpSpMkLst>
        </pc:grpChg>
        <pc:grpChg chg="del">
          <ac:chgData name="Andrea Ferrara" userId="1d8072ef4261e625" providerId="LiveId" clId="{5D20BCFE-BCB7-4E96-9855-BC2E0F5792DB}" dt="2021-01-15T10:49:55.913" v="324" actId="478"/>
          <ac:grpSpMkLst>
            <pc:docMk/>
            <pc:sldMk cId="0" sldId="271"/>
            <ac:grpSpMk id="406" creationId="{00000000-0000-0000-0000-000000000000}"/>
          </ac:grpSpMkLst>
        </pc:grpChg>
        <pc:picChg chg="add mod">
          <ac:chgData name="Andrea Ferrara" userId="1d8072ef4261e625" providerId="LiveId" clId="{5D20BCFE-BCB7-4E96-9855-BC2E0F5792DB}" dt="2021-01-15T10:53:29.911" v="359" actId="1076"/>
          <ac:picMkLst>
            <pc:docMk/>
            <pc:sldMk cId="0" sldId="271"/>
            <ac:picMk id="3" creationId="{CC31433C-9E19-479D-A972-4AF28DB0151E}"/>
          </ac:picMkLst>
        </pc:picChg>
        <pc:picChg chg="add mod">
          <ac:chgData name="Andrea Ferrara" userId="1d8072ef4261e625" providerId="LiveId" clId="{5D20BCFE-BCB7-4E96-9855-BC2E0F5792DB}" dt="2021-01-15T11:03:55.796" v="762" actId="1076"/>
          <ac:picMkLst>
            <pc:docMk/>
            <pc:sldMk cId="0" sldId="271"/>
            <ac:picMk id="44" creationId="{E2D24555-A8CF-4FA5-923F-553ECC51AE8C}"/>
          </ac:picMkLst>
        </pc:picChg>
        <pc:picChg chg="del">
          <ac:chgData name="Andrea Ferrara" userId="1d8072ef4261e625" providerId="LiveId" clId="{5D20BCFE-BCB7-4E96-9855-BC2E0F5792DB}" dt="2021-01-15T10:49:46.637" v="318" actId="478"/>
          <ac:picMkLst>
            <pc:docMk/>
            <pc:sldMk cId="0" sldId="271"/>
            <ac:picMk id="371" creationId="{00000000-0000-0000-0000-000000000000}"/>
          </ac:picMkLst>
        </pc:picChg>
        <pc:picChg chg="del">
          <ac:chgData name="Andrea Ferrara" userId="1d8072ef4261e625" providerId="LiveId" clId="{5D20BCFE-BCB7-4E96-9855-BC2E0F5792DB}" dt="2021-01-15T10:49:46.637" v="318" actId="478"/>
          <ac:picMkLst>
            <pc:docMk/>
            <pc:sldMk cId="0" sldId="271"/>
            <ac:picMk id="372" creationId="{00000000-0000-0000-0000-000000000000}"/>
          </ac:picMkLst>
        </pc:picChg>
        <pc:picChg chg="del mod">
          <ac:chgData name="Andrea Ferrara" userId="1d8072ef4261e625" providerId="LiveId" clId="{5D20BCFE-BCB7-4E96-9855-BC2E0F5792DB}" dt="2021-01-15T10:50:27.609" v="331" actId="478"/>
          <ac:picMkLst>
            <pc:docMk/>
            <pc:sldMk cId="0" sldId="271"/>
            <ac:picMk id="373" creationId="{00000000-0000-0000-0000-000000000000}"/>
          </ac:picMkLst>
        </pc:picChg>
        <pc:picChg chg="del">
          <ac:chgData name="Andrea Ferrara" userId="1d8072ef4261e625" providerId="LiveId" clId="{5D20BCFE-BCB7-4E96-9855-BC2E0F5792DB}" dt="2021-01-15T10:49:54.829" v="323" actId="478"/>
          <ac:picMkLst>
            <pc:docMk/>
            <pc:sldMk cId="0" sldId="271"/>
            <ac:picMk id="374" creationId="{00000000-0000-0000-0000-000000000000}"/>
          </ac:picMkLst>
        </pc:picChg>
      </pc:sldChg>
      <pc:sldChg chg="addSp delSp modSp mod modAnim">
        <pc:chgData name="Andrea Ferrara" userId="1d8072ef4261e625" providerId="LiveId" clId="{5D20BCFE-BCB7-4E96-9855-BC2E0F5792DB}" dt="2021-01-15T11:09:07.997" v="1065" actId="1076"/>
        <pc:sldMkLst>
          <pc:docMk/>
          <pc:sldMk cId="0" sldId="272"/>
        </pc:sldMkLst>
        <pc:spChg chg="add del mod">
          <ac:chgData name="Andrea Ferrara" userId="1d8072ef4261e625" providerId="LiveId" clId="{5D20BCFE-BCB7-4E96-9855-BC2E0F5792DB}" dt="2021-01-15T11:03:22.469" v="745"/>
          <ac:spMkLst>
            <pc:docMk/>
            <pc:sldMk cId="0" sldId="272"/>
            <ac:spMk id="10" creationId="{E452F14B-AAC5-4024-9A41-F774135AED09}"/>
          </ac:spMkLst>
        </pc:spChg>
        <pc:spChg chg="mod">
          <ac:chgData name="Andrea Ferrara" userId="1d8072ef4261e625" providerId="LiveId" clId="{5D20BCFE-BCB7-4E96-9855-BC2E0F5792DB}" dt="2021-01-15T11:04:56.380" v="779"/>
          <ac:spMkLst>
            <pc:docMk/>
            <pc:sldMk cId="0" sldId="272"/>
            <ac:spMk id="12" creationId="{41069858-071C-43CB-9BA6-2F061D5361E7}"/>
          </ac:spMkLst>
        </pc:spChg>
        <pc:spChg chg="mod">
          <ac:chgData name="Andrea Ferrara" userId="1d8072ef4261e625" providerId="LiveId" clId="{5D20BCFE-BCB7-4E96-9855-BC2E0F5792DB}" dt="2021-01-15T11:04:56.380" v="779"/>
          <ac:spMkLst>
            <pc:docMk/>
            <pc:sldMk cId="0" sldId="272"/>
            <ac:spMk id="13" creationId="{B26CE00E-1DE3-443B-AEB8-F54EFD847565}"/>
          </ac:spMkLst>
        </pc:spChg>
        <pc:spChg chg="add mod">
          <ac:chgData name="Andrea Ferrara" userId="1d8072ef4261e625" providerId="LiveId" clId="{5D20BCFE-BCB7-4E96-9855-BC2E0F5792DB}" dt="2021-01-15T11:09:07.997" v="1065" actId="1076"/>
          <ac:spMkLst>
            <pc:docMk/>
            <pc:sldMk cId="0" sldId="272"/>
            <ac:spMk id="15" creationId="{B8E11CA7-B1C5-4463-B243-06C917DBF85B}"/>
          </ac:spMkLst>
        </pc:spChg>
        <pc:spChg chg="add del mod">
          <ac:chgData name="Andrea Ferrara" userId="1d8072ef4261e625" providerId="LiveId" clId="{5D20BCFE-BCB7-4E96-9855-BC2E0F5792DB}" dt="2021-01-15T11:04:52.919" v="776" actId="478"/>
          <ac:spMkLst>
            <pc:docMk/>
            <pc:sldMk cId="0" sldId="272"/>
            <ac:spMk id="417" creationId="{00000000-0000-0000-0000-000000000000}"/>
          </ac:spMkLst>
        </pc:spChg>
        <pc:spChg chg="add del">
          <ac:chgData name="Andrea Ferrara" userId="1d8072ef4261e625" providerId="LiveId" clId="{5D20BCFE-BCB7-4E96-9855-BC2E0F5792DB}" dt="2021-01-15T11:04:54.727" v="778" actId="478"/>
          <ac:spMkLst>
            <pc:docMk/>
            <pc:sldMk cId="0" sldId="272"/>
            <ac:spMk id="418" creationId="{00000000-0000-0000-0000-000000000000}"/>
          </ac:spMkLst>
        </pc:spChg>
        <pc:spChg chg="add del">
          <ac:chgData name="Andrea Ferrara" userId="1d8072ef4261e625" providerId="LiveId" clId="{5D20BCFE-BCB7-4E96-9855-BC2E0F5792DB}" dt="2021-01-15T11:04:48.022" v="774" actId="478"/>
          <ac:spMkLst>
            <pc:docMk/>
            <pc:sldMk cId="0" sldId="272"/>
            <ac:spMk id="419" creationId="{00000000-0000-0000-0000-000000000000}"/>
          </ac:spMkLst>
        </pc:spChg>
        <pc:spChg chg="add del mod">
          <ac:chgData name="Andrea Ferrara" userId="1d8072ef4261e625" providerId="LiveId" clId="{5D20BCFE-BCB7-4E96-9855-BC2E0F5792DB}" dt="2021-01-15T11:04:52.554" v="775" actId="478"/>
          <ac:spMkLst>
            <pc:docMk/>
            <pc:sldMk cId="0" sldId="272"/>
            <ac:spMk id="420" creationId="{00000000-0000-0000-0000-000000000000}"/>
          </ac:spMkLst>
        </pc:spChg>
        <pc:spChg chg="add del">
          <ac:chgData name="Andrea Ferrara" userId="1d8072ef4261e625" providerId="LiveId" clId="{5D20BCFE-BCB7-4E96-9855-BC2E0F5792DB}" dt="2021-01-15T11:04:53.573" v="777" actId="478"/>
          <ac:spMkLst>
            <pc:docMk/>
            <pc:sldMk cId="0" sldId="272"/>
            <ac:spMk id="421" creationId="{00000000-0000-0000-0000-000000000000}"/>
          </ac:spMkLst>
        </pc:spChg>
        <pc:spChg chg="add del">
          <ac:chgData name="Andrea Ferrara" userId="1d8072ef4261e625" providerId="LiveId" clId="{5D20BCFE-BCB7-4E96-9855-BC2E0F5792DB}" dt="2021-01-15T11:04:47.275" v="773" actId="478"/>
          <ac:spMkLst>
            <pc:docMk/>
            <pc:sldMk cId="0" sldId="272"/>
            <ac:spMk id="422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1:09:05.404" v="1064" actId="1076"/>
          <ac:spMkLst>
            <pc:docMk/>
            <pc:sldMk cId="0" sldId="272"/>
            <ac:spMk id="424" creationId="{00000000-0000-0000-0000-000000000000}"/>
          </ac:spMkLst>
        </pc:spChg>
        <pc:grpChg chg="add mod">
          <ac:chgData name="Andrea Ferrara" userId="1d8072ef4261e625" providerId="LiveId" clId="{5D20BCFE-BCB7-4E96-9855-BC2E0F5792DB}" dt="2021-01-15T11:05:56.391" v="792" actId="14100"/>
          <ac:grpSpMkLst>
            <pc:docMk/>
            <pc:sldMk cId="0" sldId="272"/>
            <ac:grpSpMk id="11" creationId="{02224144-E018-4C6A-87BF-A9F82EC8ABAD}"/>
          </ac:grpSpMkLst>
        </pc:grpChg>
        <pc:graphicFrameChg chg="add del modGraphic">
          <ac:chgData name="Andrea Ferrara" userId="1d8072ef4261e625" providerId="LiveId" clId="{5D20BCFE-BCB7-4E96-9855-BC2E0F5792DB}" dt="2021-01-15T11:04:46.660" v="772" actId="478"/>
          <ac:graphicFrameMkLst>
            <pc:docMk/>
            <pc:sldMk cId="0" sldId="272"/>
            <ac:graphicFrameMk id="423" creationId="{00000000-0000-0000-0000-000000000000}"/>
          </ac:graphicFrameMkLst>
        </pc:graphicFrameChg>
        <pc:picChg chg="add mod">
          <ac:chgData name="Andrea Ferrara" userId="1d8072ef4261e625" providerId="LiveId" clId="{5D20BCFE-BCB7-4E96-9855-BC2E0F5792DB}" dt="2021-01-15T11:06:02.680" v="793" actId="1076"/>
          <ac:picMkLst>
            <pc:docMk/>
            <pc:sldMk cId="0" sldId="272"/>
            <ac:picMk id="2" creationId="{31F477CF-3505-4450-BBBC-31409290D053}"/>
          </ac:picMkLst>
        </pc:picChg>
      </pc:sldChg>
      <pc:sldChg chg="addSp delSp modSp mod ord modAnim">
        <pc:chgData name="Andrea Ferrara" userId="1d8072ef4261e625" providerId="LiveId" clId="{5D20BCFE-BCB7-4E96-9855-BC2E0F5792DB}" dt="2021-01-15T17:04:44.727" v="2053" actId="1076"/>
        <pc:sldMkLst>
          <pc:docMk/>
          <pc:sldMk cId="0" sldId="273"/>
        </pc:sldMkLst>
        <pc:spChg chg="add del mod">
          <ac:chgData name="Andrea Ferrara" userId="1d8072ef4261e625" providerId="LiveId" clId="{5D20BCFE-BCB7-4E96-9855-BC2E0F5792DB}" dt="2021-01-15T16:51:22.176" v="1416" actId="478"/>
          <ac:spMkLst>
            <pc:docMk/>
            <pc:sldMk cId="0" sldId="273"/>
            <ac:spMk id="3" creationId="{BA3EE0CB-9104-45BC-892C-C77C97639580}"/>
          </ac:spMkLst>
        </pc:spChg>
        <pc:spChg chg="add del mod">
          <ac:chgData name="Andrea Ferrara" userId="1d8072ef4261e625" providerId="LiveId" clId="{5D20BCFE-BCB7-4E96-9855-BC2E0F5792DB}" dt="2021-01-15T16:51:23.868" v="1418" actId="478"/>
          <ac:spMkLst>
            <pc:docMk/>
            <pc:sldMk cId="0" sldId="273"/>
            <ac:spMk id="5" creationId="{F8F022B0-B8B7-4750-B598-D9ABF72876FF}"/>
          </ac:spMkLst>
        </pc:spChg>
        <pc:spChg chg="add del mod">
          <ac:chgData name="Andrea Ferrara" userId="1d8072ef4261e625" providerId="LiveId" clId="{5D20BCFE-BCB7-4E96-9855-BC2E0F5792DB}" dt="2021-01-15T16:51:24.526" v="1419" actId="478"/>
          <ac:spMkLst>
            <pc:docMk/>
            <pc:sldMk cId="0" sldId="273"/>
            <ac:spMk id="7" creationId="{BF572C27-5913-4869-9484-161B2D6F7FB3}"/>
          </ac:spMkLst>
        </pc:spChg>
        <pc:spChg chg="add del mod">
          <ac:chgData name="Andrea Ferrara" userId="1d8072ef4261e625" providerId="LiveId" clId="{5D20BCFE-BCB7-4E96-9855-BC2E0F5792DB}" dt="2021-01-15T16:51:25.249" v="1420" actId="478"/>
          <ac:spMkLst>
            <pc:docMk/>
            <pc:sldMk cId="0" sldId="273"/>
            <ac:spMk id="9" creationId="{A06F023E-157D-41E8-AC62-BD06B0CED1DB}"/>
          </ac:spMkLst>
        </pc:spChg>
        <pc:spChg chg="add del mod">
          <ac:chgData name="Andrea Ferrara" userId="1d8072ef4261e625" providerId="LiveId" clId="{5D20BCFE-BCB7-4E96-9855-BC2E0F5792DB}" dt="2021-01-15T16:51:49.558" v="1427" actId="478"/>
          <ac:spMkLst>
            <pc:docMk/>
            <pc:sldMk cId="0" sldId="273"/>
            <ac:spMk id="11" creationId="{FAC6B3E7-FFB5-4AED-A4EF-D72B57CD9872}"/>
          </ac:spMkLst>
        </pc:spChg>
        <pc:spChg chg="add del mod">
          <ac:chgData name="Andrea Ferrara" userId="1d8072ef4261e625" providerId="LiveId" clId="{5D20BCFE-BCB7-4E96-9855-BC2E0F5792DB}" dt="2021-01-15T17:03:05.330" v="2032" actId="478"/>
          <ac:spMkLst>
            <pc:docMk/>
            <pc:sldMk cId="0" sldId="273"/>
            <ac:spMk id="18" creationId="{A3A13551-2679-46CF-A2DC-9A393BCDC0CB}"/>
          </ac:spMkLst>
        </pc:spChg>
        <pc:spChg chg="mod">
          <ac:chgData name="Andrea Ferrara" userId="1d8072ef4261e625" providerId="LiveId" clId="{5D20BCFE-BCB7-4E96-9855-BC2E0F5792DB}" dt="2021-01-15T17:03:56.506" v="2038"/>
          <ac:spMkLst>
            <pc:docMk/>
            <pc:sldMk cId="0" sldId="273"/>
            <ac:spMk id="25" creationId="{DF8AEC0F-0C2E-4CB3-ACE3-CE4A2F203991}"/>
          </ac:spMkLst>
        </pc:spChg>
        <pc:spChg chg="mod">
          <ac:chgData name="Andrea Ferrara" userId="1d8072ef4261e625" providerId="LiveId" clId="{5D20BCFE-BCB7-4E96-9855-BC2E0F5792DB}" dt="2021-01-15T17:03:56.506" v="2038"/>
          <ac:spMkLst>
            <pc:docMk/>
            <pc:sldMk cId="0" sldId="273"/>
            <ac:spMk id="26" creationId="{CD3AA376-2C3F-436F-9249-DD601C3D4BDA}"/>
          </ac:spMkLst>
        </pc:spChg>
        <pc:spChg chg="mod">
          <ac:chgData name="Andrea Ferrara" userId="1d8072ef4261e625" providerId="LiveId" clId="{5D20BCFE-BCB7-4E96-9855-BC2E0F5792DB}" dt="2021-01-15T17:03:42.333" v="2036" actId="1076"/>
          <ac:spMkLst>
            <pc:docMk/>
            <pc:sldMk cId="0" sldId="273"/>
            <ac:spMk id="429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6:51:46.816" v="1426" actId="478"/>
          <ac:spMkLst>
            <pc:docMk/>
            <pc:sldMk cId="0" sldId="273"/>
            <ac:spMk id="431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7:04:44.727" v="2053" actId="1076"/>
          <ac:spMkLst>
            <pc:docMk/>
            <pc:sldMk cId="0" sldId="273"/>
            <ac:spMk id="432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6:51:17.820" v="1415" actId="478"/>
          <ac:spMkLst>
            <pc:docMk/>
            <pc:sldMk cId="0" sldId="273"/>
            <ac:spMk id="433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6:51:17.820" v="1415" actId="478"/>
          <ac:spMkLst>
            <pc:docMk/>
            <pc:sldMk cId="0" sldId="273"/>
            <ac:spMk id="434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6:51:17.820" v="1415" actId="478"/>
          <ac:spMkLst>
            <pc:docMk/>
            <pc:sldMk cId="0" sldId="273"/>
            <ac:spMk id="435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6:51:17.820" v="1415" actId="478"/>
          <ac:spMkLst>
            <pc:docMk/>
            <pc:sldMk cId="0" sldId="273"/>
            <ac:spMk id="436" creationId="{00000000-0000-0000-0000-000000000000}"/>
          </ac:spMkLst>
        </pc:spChg>
        <pc:grpChg chg="add mod">
          <ac:chgData name="Andrea Ferrara" userId="1d8072ef4261e625" providerId="LiveId" clId="{5D20BCFE-BCB7-4E96-9855-BC2E0F5792DB}" dt="2021-01-15T17:04:41.585" v="2052" actId="1076"/>
          <ac:grpSpMkLst>
            <pc:docMk/>
            <pc:sldMk cId="0" sldId="273"/>
            <ac:grpSpMk id="24" creationId="{DF40889F-CEDE-498E-BB90-3DE78186BD21}"/>
          </ac:grpSpMkLst>
        </pc:grpChg>
        <pc:picChg chg="add del mod">
          <ac:chgData name="Andrea Ferrara" userId="1d8072ef4261e625" providerId="LiveId" clId="{5D20BCFE-BCB7-4E96-9855-BC2E0F5792DB}" dt="2021-01-15T16:57:43.121" v="1815" actId="478"/>
          <ac:picMkLst>
            <pc:docMk/>
            <pc:sldMk cId="0" sldId="273"/>
            <ac:picMk id="13" creationId="{D1ADF46C-FC6F-44A7-9C7C-304A2EA5ADDC}"/>
          </ac:picMkLst>
        </pc:picChg>
        <pc:picChg chg="add mod">
          <ac:chgData name="Andrea Ferrara" userId="1d8072ef4261e625" providerId="LiveId" clId="{5D20BCFE-BCB7-4E96-9855-BC2E0F5792DB}" dt="2021-01-15T17:03:59.271" v="2040" actId="1076"/>
          <ac:picMkLst>
            <pc:docMk/>
            <pc:sldMk cId="0" sldId="273"/>
            <ac:picMk id="14" creationId="{B11ED5B8-E4E3-4080-A056-EFF56AC5E114}"/>
          </ac:picMkLst>
        </pc:picChg>
        <pc:picChg chg="del">
          <ac:chgData name="Andrea Ferrara" userId="1d8072ef4261e625" providerId="LiveId" clId="{5D20BCFE-BCB7-4E96-9855-BC2E0F5792DB}" dt="2021-01-15T16:51:22.594" v="1417" actId="478"/>
          <ac:picMkLst>
            <pc:docMk/>
            <pc:sldMk cId="0" sldId="273"/>
            <ac:picMk id="430" creationId="{00000000-0000-0000-0000-000000000000}"/>
          </ac:picMkLst>
        </pc:picChg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74"/>
        </pc:sldMkLst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75"/>
        </pc:sldMkLst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76"/>
        </pc:sldMkLst>
      </pc:sldChg>
      <pc:sldChg chg="addSp delSp modSp mod ord delAnim modAnim">
        <pc:chgData name="Andrea Ferrara" userId="1d8072ef4261e625" providerId="LiveId" clId="{5D20BCFE-BCB7-4E96-9855-BC2E0F5792DB}" dt="2021-01-15T17:20:07.392" v="2496" actId="1076"/>
        <pc:sldMkLst>
          <pc:docMk/>
          <pc:sldMk cId="0" sldId="277"/>
        </pc:sldMkLst>
        <pc:spChg chg="add del mod">
          <ac:chgData name="Andrea Ferrara" userId="1d8072ef4261e625" providerId="LiveId" clId="{5D20BCFE-BCB7-4E96-9855-BC2E0F5792DB}" dt="2021-01-15T17:07:25.809" v="2062" actId="478"/>
          <ac:spMkLst>
            <pc:docMk/>
            <pc:sldMk cId="0" sldId="277"/>
            <ac:spMk id="3" creationId="{0DF1EB15-7CB0-4391-BF07-EB44C81CBC4F}"/>
          </ac:spMkLst>
        </pc:spChg>
        <pc:spChg chg="add del mod">
          <ac:chgData name="Andrea Ferrara" userId="1d8072ef4261e625" providerId="LiveId" clId="{5D20BCFE-BCB7-4E96-9855-BC2E0F5792DB}" dt="2021-01-15T17:10:13.710" v="2113" actId="478"/>
          <ac:spMkLst>
            <pc:docMk/>
            <pc:sldMk cId="0" sldId="277"/>
            <ac:spMk id="18" creationId="{C23C5875-779F-4EF4-B7B5-DBA12DD9BAB3}"/>
          </ac:spMkLst>
        </pc:spChg>
        <pc:spChg chg="add del mod">
          <ac:chgData name="Andrea Ferrara" userId="1d8072ef4261e625" providerId="LiveId" clId="{5D20BCFE-BCB7-4E96-9855-BC2E0F5792DB}" dt="2021-01-15T17:10:21.557" v="2118" actId="478"/>
          <ac:spMkLst>
            <pc:docMk/>
            <pc:sldMk cId="0" sldId="277"/>
            <ac:spMk id="20" creationId="{D0D8CF1B-4AA3-46E9-AC1C-21EE6AE3670B}"/>
          </ac:spMkLst>
        </pc:spChg>
        <pc:spChg chg="add del mod">
          <ac:chgData name="Andrea Ferrara" userId="1d8072ef4261e625" providerId="LiveId" clId="{5D20BCFE-BCB7-4E96-9855-BC2E0F5792DB}" dt="2021-01-15T17:10:18.221" v="2116" actId="478"/>
          <ac:spMkLst>
            <pc:docMk/>
            <pc:sldMk cId="0" sldId="277"/>
            <ac:spMk id="22" creationId="{A0073349-775B-4632-858F-365E61F26956}"/>
          </ac:spMkLst>
        </pc:spChg>
        <pc:spChg chg="add del mod">
          <ac:chgData name="Andrea Ferrara" userId="1d8072ef4261e625" providerId="LiveId" clId="{5D20BCFE-BCB7-4E96-9855-BC2E0F5792DB}" dt="2021-01-15T17:10:18.825" v="2117" actId="478"/>
          <ac:spMkLst>
            <pc:docMk/>
            <pc:sldMk cId="0" sldId="277"/>
            <ac:spMk id="24" creationId="{F3FFE117-07F7-468D-9FE5-D952C621C5BB}"/>
          </ac:spMkLst>
        </pc:spChg>
        <pc:spChg chg="add del mod">
          <ac:chgData name="Andrea Ferrara" userId="1d8072ef4261e625" providerId="LiveId" clId="{5D20BCFE-BCB7-4E96-9855-BC2E0F5792DB}" dt="2021-01-15T17:10:26.798" v="2122" actId="478"/>
          <ac:spMkLst>
            <pc:docMk/>
            <pc:sldMk cId="0" sldId="277"/>
            <ac:spMk id="26" creationId="{F334A98D-A6C3-4165-BEC0-EAFC94BDD2E4}"/>
          </ac:spMkLst>
        </pc:spChg>
        <pc:spChg chg="add del mod">
          <ac:chgData name="Andrea Ferrara" userId="1d8072ef4261e625" providerId="LiveId" clId="{5D20BCFE-BCB7-4E96-9855-BC2E0F5792DB}" dt="2021-01-15T17:10:25.995" v="2121" actId="478"/>
          <ac:spMkLst>
            <pc:docMk/>
            <pc:sldMk cId="0" sldId="277"/>
            <ac:spMk id="28" creationId="{B54178B8-39A0-465B-993A-5397387779EA}"/>
          </ac:spMkLst>
        </pc:spChg>
        <pc:spChg chg="add del mod">
          <ac:chgData name="Andrea Ferrara" userId="1d8072ef4261e625" providerId="LiveId" clId="{5D20BCFE-BCB7-4E96-9855-BC2E0F5792DB}" dt="2021-01-15T17:14:11.240" v="2165" actId="478"/>
          <ac:spMkLst>
            <pc:docMk/>
            <pc:sldMk cId="0" sldId="277"/>
            <ac:spMk id="29" creationId="{776AC122-D51D-45CD-8361-352C33C0543C}"/>
          </ac:spMkLst>
        </pc:spChg>
        <pc:spChg chg="add mod">
          <ac:chgData name="Andrea Ferrara" userId="1d8072ef4261e625" providerId="LiveId" clId="{5D20BCFE-BCB7-4E96-9855-BC2E0F5792DB}" dt="2021-01-15T17:14:57.065" v="2173" actId="1582"/>
          <ac:spMkLst>
            <pc:docMk/>
            <pc:sldMk cId="0" sldId="277"/>
            <ac:spMk id="42" creationId="{EC3DE15A-8493-4B2C-95F0-C33B59CF2C67}"/>
          </ac:spMkLst>
        </pc:spChg>
        <pc:spChg chg="add del mod">
          <ac:chgData name="Andrea Ferrara" userId="1d8072ef4261e625" providerId="LiveId" clId="{5D20BCFE-BCB7-4E96-9855-BC2E0F5792DB}" dt="2021-01-15T17:17:48.994" v="2204" actId="478"/>
          <ac:spMkLst>
            <pc:docMk/>
            <pc:sldMk cId="0" sldId="277"/>
            <ac:spMk id="45" creationId="{40293467-9F1C-4792-A664-565A2B9060D5}"/>
          </ac:spMkLst>
        </pc:spChg>
        <pc:spChg chg="add mod">
          <ac:chgData name="Andrea Ferrara" userId="1d8072ef4261e625" providerId="LiveId" clId="{5D20BCFE-BCB7-4E96-9855-BC2E0F5792DB}" dt="2021-01-15T17:20:07.392" v="2496" actId="1076"/>
          <ac:spMkLst>
            <pc:docMk/>
            <pc:sldMk cId="0" sldId="277"/>
            <ac:spMk id="81" creationId="{EC90BB35-7F3C-485D-88EE-8AF236AD1B6C}"/>
          </ac:spMkLst>
        </pc:spChg>
        <pc:spChg chg="mod">
          <ac:chgData name="Andrea Ferrara" userId="1d8072ef4261e625" providerId="LiveId" clId="{5D20BCFE-BCB7-4E96-9855-BC2E0F5792DB}" dt="2021-01-15T17:09:57.907" v="2109" actId="1076"/>
          <ac:spMkLst>
            <pc:docMk/>
            <pc:sldMk cId="0" sldId="277"/>
            <ac:spMk id="644" creationId="{00000000-0000-0000-0000-000000000000}"/>
          </ac:spMkLst>
        </pc:spChg>
        <pc:spChg chg="del mod">
          <ac:chgData name="Andrea Ferrara" userId="1d8072ef4261e625" providerId="LiveId" clId="{5D20BCFE-BCB7-4E96-9855-BC2E0F5792DB}" dt="2021-01-15T17:10:51.690" v="2131" actId="478"/>
          <ac:spMkLst>
            <pc:docMk/>
            <pc:sldMk cId="0" sldId="277"/>
            <ac:spMk id="645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07:22.123" v="2059" actId="478"/>
          <ac:spMkLst>
            <pc:docMk/>
            <pc:sldMk cId="0" sldId="277"/>
            <ac:spMk id="646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7:15:20.644" v="2181" actId="255"/>
          <ac:spMkLst>
            <pc:docMk/>
            <pc:sldMk cId="0" sldId="277"/>
            <ac:spMk id="647" creationId="{00000000-0000-0000-0000-000000000000}"/>
          </ac:spMkLst>
        </pc:spChg>
        <pc:spChg chg="del mod">
          <ac:chgData name="Andrea Ferrara" userId="1d8072ef4261e625" providerId="LiveId" clId="{5D20BCFE-BCB7-4E96-9855-BC2E0F5792DB}" dt="2021-01-15T17:10:12.497" v="2112" actId="478"/>
          <ac:spMkLst>
            <pc:docMk/>
            <pc:sldMk cId="0" sldId="277"/>
            <ac:spMk id="648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10:22.934" v="2119" actId="478"/>
          <ac:spMkLst>
            <pc:docMk/>
            <pc:sldMk cId="0" sldId="277"/>
            <ac:spMk id="649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10:24.355" v="2120" actId="478"/>
          <ac:spMkLst>
            <pc:docMk/>
            <pc:sldMk cId="0" sldId="277"/>
            <ac:spMk id="650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10:16.140" v="2114" actId="478"/>
          <ac:spMkLst>
            <pc:docMk/>
            <pc:sldMk cId="0" sldId="277"/>
            <ac:spMk id="651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10:17.651" v="2115" actId="478"/>
          <ac:spMkLst>
            <pc:docMk/>
            <pc:sldMk cId="0" sldId="277"/>
            <ac:spMk id="652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10:16.140" v="2114" actId="478"/>
          <ac:spMkLst>
            <pc:docMk/>
            <pc:sldMk cId="0" sldId="277"/>
            <ac:spMk id="653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07:26.301" v="2063" actId="478"/>
          <ac:spMkLst>
            <pc:docMk/>
            <pc:sldMk cId="0" sldId="277"/>
            <ac:spMk id="654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07:21.337" v="2058" actId="478"/>
          <ac:spMkLst>
            <pc:docMk/>
            <pc:sldMk cId="0" sldId="277"/>
            <ac:spMk id="655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07:19.472" v="2056" actId="478"/>
          <ac:spMkLst>
            <pc:docMk/>
            <pc:sldMk cId="0" sldId="277"/>
            <ac:spMk id="656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07:18.749" v="2055" actId="478"/>
          <ac:spMkLst>
            <pc:docMk/>
            <pc:sldMk cId="0" sldId="277"/>
            <ac:spMk id="664" creationId="{00000000-0000-0000-0000-000000000000}"/>
          </ac:spMkLst>
        </pc:spChg>
        <pc:grpChg chg="add mod topLvl">
          <ac:chgData name="Andrea Ferrara" userId="1d8072ef4261e625" providerId="LiveId" clId="{5D20BCFE-BCB7-4E96-9855-BC2E0F5792DB}" dt="2021-01-15T17:11:50.713" v="2140" actId="164"/>
          <ac:grpSpMkLst>
            <pc:docMk/>
            <pc:sldMk cId="0" sldId="277"/>
            <ac:grpSpMk id="15" creationId="{B7DDFCC4-B451-4174-A03A-2B2A66918A30}"/>
          </ac:grpSpMkLst>
        </pc:grpChg>
        <pc:grpChg chg="add del mod">
          <ac:chgData name="Andrea Ferrara" userId="1d8072ef4261e625" providerId="LiveId" clId="{5D20BCFE-BCB7-4E96-9855-BC2E0F5792DB}" dt="2021-01-15T17:10:38.191" v="2126" actId="165"/>
          <ac:grpSpMkLst>
            <pc:docMk/>
            <pc:sldMk cId="0" sldId="277"/>
            <ac:grpSpMk id="16" creationId="{D04B5367-A3F4-41B2-BC69-0287228C0288}"/>
          </ac:grpSpMkLst>
        </pc:grpChg>
        <pc:grpChg chg="add mod">
          <ac:chgData name="Andrea Ferrara" userId="1d8072ef4261e625" providerId="LiveId" clId="{5D20BCFE-BCB7-4E96-9855-BC2E0F5792DB}" dt="2021-01-15T17:13:43.262" v="2161" actId="164"/>
          <ac:grpSpMkLst>
            <pc:docMk/>
            <pc:sldMk cId="0" sldId="277"/>
            <ac:grpSpMk id="33" creationId="{335D493B-D21F-4569-BCBC-4C9D57306D24}"/>
          </ac:grpSpMkLst>
        </pc:grpChg>
        <pc:grpChg chg="add mod">
          <ac:chgData name="Andrea Ferrara" userId="1d8072ef4261e625" providerId="LiveId" clId="{5D20BCFE-BCB7-4E96-9855-BC2E0F5792DB}" dt="2021-01-15T17:13:48.785" v="2162" actId="14100"/>
          <ac:grpSpMkLst>
            <pc:docMk/>
            <pc:sldMk cId="0" sldId="277"/>
            <ac:grpSpMk id="41" creationId="{04D1A4AB-906A-4529-8AE4-3096878741C7}"/>
          </ac:grpSpMkLst>
        </pc:grpChg>
        <pc:grpChg chg="del">
          <ac:chgData name="Andrea Ferrara" userId="1d8072ef4261e625" providerId="LiveId" clId="{5D20BCFE-BCB7-4E96-9855-BC2E0F5792DB}" dt="2021-01-15T17:07:23.619" v="2060" actId="478"/>
          <ac:grpSpMkLst>
            <pc:docMk/>
            <pc:sldMk cId="0" sldId="277"/>
            <ac:grpSpMk id="665" creationId="{00000000-0000-0000-0000-000000000000}"/>
          </ac:grpSpMkLst>
        </pc:grpChg>
        <pc:grpChg chg="del">
          <ac:chgData name="Andrea Ferrara" userId="1d8072ef4261e625" providerId="LiveId" clId="{5D20BCFE-BCB7-4E96-9855-BC2E0F5792DB}" dt="2021-01-15T17:07:27.036" v="2064" actId="478"/>
          <ac:grpSpMkLst>
            <pc:docMk/>
            <pc:sldMk cId="0" sldId="277"/>
            <ac:grpSpMk id="670" creationId="{00000000-0000-0000-0000-000000000000}"/>
          </ac:grpSpMkLst>
        </pc:grpChg>
        <pc:picChg chg="add mod">
          <ac:chgData name="Andrea Ferrara" userId="1d8072ef4261e625" providerId="LiveId" clId="{5D20BCFE-BCB7-4E96-9855-BC2E0F5792DB}" dt="2021-01-15T17:17:17.923" v="2201" actId="1076"/>
          <ac:picMkLst>
            <pc:docMk/>
            <pc:sldMk cId="0" sldId="277"/>
            <ac:picMk id="43" creationId="{FCF3128A-0BD6-4F87-AB5D-79579B515B2D}"/>
          </ac:picMkLst>
        </pc:picChg>
        <pc:picChg chg="add del mod">
          <ac:chgData name="Andrea Ferrara" userId="1d8072ef4261e625" providerId="LiveId" clId="{5D20BCFE-BCB7-4E96-9855-BC2E0F5792DB}" dt="2021-01-15T17:17:09.580" v="2199" actId="478"/>
          <ac:picMkLst>
            <pc:docMk/>
            <pc:sldMk cId="0" sldId="277"/>
            <ac:picMk id="44" creationId="{62B6CB8F-D706-4650-AF2B-789D62D81B9D}"/>
          </ac:picMkLst>
        </pc:picChg>
        <pc:picChg chg="del">
          <ac:chgData name="Andrea Ferrara" userId="1d8072ef4261e625" providerId="LiveId" clId="{5D20BCFE-BCB7-4E96-9855-BC2E0F5792DB}" dt="2021-01-15T17:07:25.289" v="2061" actId="478"/>
          <ac:picMkLst>
            <pc:docMk/>
            <pc:sldMk cId="0" sldId="277"/>
            <ac:picMk id="661" creationId="{00000000-0000-0000-0000-000000000000}"/>
          </ac:picMkLst>
        </pc:picChg>
        <pc:picChg chg="del">
          <ac:chgData name="Andrea Ferrara" userId="1d8072ef4261e625" providerId="LiveId" clId="{5D20BCFE-BCB7-4E96-9855-BC2E0F5792DB}" dt="2021-01-15T17:07:20.674" v="2057" actId="478"/>
          <ac:picMkLst>
            <pc:docMk/>
            <pc:sldMk cId="0" sldId="277"/>
            <ac:picMk id="662" creationId="{00000000-0000-0000-0000-000000000000}"/>
          </ac:picMkLst>
        </pc:picChg>
        <pc:picChg chg="del">
          <ac:chgData name="Andrea Ferrara" userId="1d8072ef4261e625" providerId="LiveId" clId="{5D20BCFE-BCB7-4E96-9855-BC2E0F5792DB}" dt="2021-01-15T17:07:18.067" v="2054" actId="478"/>
          <ac:picMkLst>
            <pc:docMk/>
            <pc:sldMk cId="0" sldId="277"/>
            <ac:picMk id="663" creationId="{00000000-0000-0000-0000-000000000000}"/>
          </ac:picMkLst>
        </pc:picChg>
        <pc:cxnChg chg="add mod">
          <ac:chgData name="Andrea Ferrara" userId="1d8072ef4261e625" providerId="LiveId" clId="{5D20BCFE-BCB7-4E96-9855-BC2E0F5792DB}" dt="2021-01-15T17:14:18.635" v="2166" actId="1076"/>
          <ac:cxnSpMkLst>
            <pc:docMk/>
            <pc:sldMk cId="0" sldId="277"/>
            <ac:cxnSpMk id="31" creationId="{90ADAFE6-23A4-49CD-898E-0690455AAAB4}"/>
          </ac:cxnSpMkLst>
        </pc:cxnChg>
        <pc:cxnChg chg="add mod">
          <ac:chgData name="Andrea Ferrara" userId="1d8072ef4261e625" providerId="LiveId" clId="{5D20BCFE-BCB7-4E96-9855-BC2E0F5792DB}" dt="2021-01-15T17:13:43.262" v="2161" actId="164"/>
          <ac:cxnSpMkLst>
            <pc:docMk/>
            <pc:sldMk cId="0" sldId="277"/>
            <ac:cxnSpMk id="40" creationId="{5D577B63-5EDE-4FD6-9EE1-88FB83E9C8AB}"/>
          </ac:cxnSpMkLst>
        </pc:cxnChg>
        <pc:cxnChg chg="mod">
          <ac:chgData name="Andrea Ferrara" userId="1d8072ef4261e625" providerId="LiveId" clId="{5D20BCFE-BCB7-4E96-9855-BC2E0F5792DB}" dt="2021-01-15T17:10:51.690" v="2131" actId="478"/>
          <ac:cxnSpMkLst>
            <pc:docMk/>
            <pc:sldMk cId="0" sldId="277"/>
            <ac:cxnSpMk id="657" creationId="{00000000-0000-0000-0000-000000000000}"/>
          </ac:cxnSpMkLst>
        </pc:cxnChg>
        <pc:cxnChg chg="mod topLvl">
          <ac:chgData name="Andrea Ferrara" userId="1d8072ef4261e625" providerId="LiveId" clId="{5D20BCFE-BCB7-4E96-9855-BC2E0F5792DB}" dt="2021-01-15T17:13:43.262" v="2161" actId="164"/>
          <ac:cxnSpMkLst>
            <pc:docMk/>
            <pc:sldMk cId="0" sldId="277"/>
            <ac:cxnSpMk id="658" creationId="{00000000-0000-0000-0000-000000000000}"/>
          </ac:cxnSpMkLst>
        </pc:cxnChg>
        <pc:cxnChg chg="mod">
          <ac:chgData name="Andrea Ferrara" userId="1d8072ef4261e625" providerId="LiveId" clId="{5D20BCFE-BCB7-4E96-9855-BC2E0F5792DB}" dt="2021-01-15T17:10:38.191" v="2126" actId="165"/>
          <ac:cxnSpMkLst>
            <pc:docMk/>
            <pc:sldMk cId="0" sldId="277"/>
            <ac:cxnSpMk id="659" creationId="{00000000-0000-0000-0000-000000000000}"/>
          </ac:cxnSpMkLst>
        </pc:cxnChg>
        <pc:cxnChg chg="mod topLvl">
          <ac:chgData name="Andrea Ferrara" userId="1d8072ef4261e625" providerId="LiveId" clId="{5D20BCFE-BCB7-4E96-9855-BC2E0F5792DB}" dt="2021-01-15T17:13:43.262" v="2161" actId="164"/>
          <ac:cxnSpMkLst>
            <pc:docMk/>
            <pc:sldMk cId="0" sldId="277"/>
            <ac:cxnSpMk id="660" creationId="{00000000-0000-0000-0000-000000000000}"/>
          </ac:cxnSpMkLst>
        </pc:cxnChg>
      </pc:sldChg>
      <pc:sldChg chg="addSp delSp modSp del mod">
        <pc:chgData name="Andrea Ferrara" userId="1d8072ef4261e625" providerId="LiveId" clId="{5D20BCFE-BCB7-4E96-9855-BC2E0F5792DB}" dt="2021-01-15T17:28:23.341" v="3065" actId="47"/>
        <pc:sldMkLst>
          <pc:docMk/>
          <pc:sldMk cId="0" sldId="278"/>
        </pc:sldMkLst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6" creationId="{CAF16B8E-41E0-4962-AECE-9ED197B03F6E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7" creationId="{E9904DF7-0585-4BBA-AE77-160A1D939C3E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8" creationId="{8E6D8E80-2E3F-4C4B-931E-40EF47D5603A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9" creationId="{2417D1FB-4B8C-4064-BAE8-00510483B719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10" creationId="{C65822A9-F369-4E09-82AC-977EA3B5E934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11" creationId="{EDA709A9-813C-406E-91F4-F8084AFAB7B2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12" creationId="{1DBE1326-CC07-493E-91F2-12D96D6A9C1D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13" creationId="{8F272AAC-1648-45F2-8F12-07C59449338A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14" creationId="{43BC5AF8-BC64-48D9-A4F0-76A29B557D26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15" creationId="{CF0CE822-CA5D-464B-9584-62617F99747F}"/>
          </ac:spMkLst>
        </pc:spChg>
        <pc:spChg chg="mod">
          <ac:chgData name="Andrea Ferrara" userId="1d8072ef4261e625" providerId="LiveId" clId="{5D20BCFE-BCB7-4E96-9855-BC2E0F5792DB}" dt="2021-01-14T11:05:16.968" v="12" actId="208"/>
          <ac:spMkLst>
            <pc:docMk/>
            <pc:sldMk cId="0" sldId="278"/>
            <ac:spMk id="16" creationId="{1F4FAF64-1D75-4B6F-9D73-EAE7D7969988}"/>
          </ac:spMkLst>
        </pc:spChg>
        <pc:grpChg chg="add mod">
          <ac:chgData name="Andrea Ferrara" userId="1d8072ef4261e625" providerId="LiveId" clId="{5D20BCFE-BCB7-4E96-9855-BC2E0F5792DB}" dt="2021-01-14T11:05:04.108" v="10" actId="207"/>
          <ac:grpSpMkLst>
            <pc:docMk/>
            <pc:sldMk cId="0" sldId="278"/>
            <ac:grpSpMk id="5" creationId="{5C6179DD-6718-40E7-96AE-D29D8ABDCBA5}"/>
          </ac:grpSpMkLst>
        </pc:grpChg>
        <pc:picChg chg="del">
          <ac:chgData name="Andrea Ferrara" userId="1d8072ef4261e625" providerId="LiveId" clId="{5D20BCFE-BCB7-4E96-9855-BC2E0F5792DB}" dt="2021-01-14T11:04:54.295" v="5" actId="478"/>
          <ac:picMkLst>
            <pc:docMk/>
            <pc:sldMk cId="0" sldId="278"/>
            <ac:picMk id="685" creationId="{00000000-0000-0000-0000-000000000000}"/>
          </ac:picMkLst>
        </pc:picChg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79"/>
        </pc:sldMkLst>
      </pc:sldChg>
      <pc:sldChg chg="addSp delSp modSp del mod">
        <pc:chgData name="Andrea Ferrara" userId="1d8072ef4261e625" providerId="LiveId" clId="{5D20BCFE-BCB7-4E96-9855-BC2E0F5792DB}" dt="2021-01-15T17:28:23.341" v="3065" actId="47"/>
        <pc:sldMkLst>
          <pc:docMk/>
          <pc:sldMk cId="0" sldId="280"/>
        </pc:sldMkLst>
        <pc:spChg chg="mod">
          <ac:chgData name="Andrea Ferrara" userId="1d8072ef4261e625" providerId="LiveId" clId="{5D20BCFE-BCB7-4E96-9855-BC2E0F5792DB}" dt="2021-01-15T16:24:55.689" v="1173" actId="14100"/>
          <ac:spMkLst>
            <pc:docMk/>
            <pc:sldMk cId="0" sldId="280"/>
            <ac:spMk id="757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6:25:40.111" v="1228" actId="1076"/>
          <ac:spMkLst>
            <pc:docMk/>
            <pc:sldMk cId="0" sldId="280"/>
            <ac:spMk id="758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6:24:47.924" v="1158" actId="20577"/>
          <ac:spMkLst>
            <pc:docMk/>
            <pc:sldMk cId="0" sldId="280"/>
            <ac:spMk id="759" creationId="{00000000-0000-0000-0000-000000000000}"/>
          </ac:spMkLst>
        </pc:spChg>
        <pc:grpChg chg="add del mod">
          <ac:chgData name="Andrea Ferrara" userId="1d8072ef4261e625" providerId="LiveId" clId="{5D20BCFE-BCB7-4E96-9855-BC2E0F5792DB}" dt="2021-01-15T16:23:47.074" v="1143" actId="478"/>
          <ac:grpSpMkLst>
            <pc:docMk/>
            <pc:sldMk cId="0" sldId="280"/>
            <ac:grpSpMk id="2" creationId="{D99FD9F4-590B-4BAD-BDDA-DCA65C746B06}"/>
          </ac:grpSpMkLst>
        </pc:grpChg>
        <pc:grpChg chg="add mod">
          <ac:chgData name="Andrea Ferrara" userId="1d8072ef4261e625" providerId="LiveId" clId="{5D20BCFE-BCB7-4E96-9855-BC2E0F5792DB}" dt="2021-01-15T16:24:43.942" v="1156" actId="1076"/>
          <ac:grpSpMkLst>
            <pc:docMk/>
            <pc:sldMk cId="0" sldId="280"/>
            <ac:grpSpMk id="3" creationId="{B019F33C-9BBE-4AEE-AA00-038A326AAEAB}"/>
          </ac:grpSpMkLst>
        </pc:grpChg>
        <pc:picChg chg="add mod">
          <ac:chgData name="Andrea Ferrara" userId="1d8072ef4261e625" providerId="LiveId" clId="{5D20BCFE-BCB7-4E96-9855-BC2E0F5792DB}" dt="2021-01-15T16:23:12.136" v="1138" actId="164"/>
          <ac:picMkLst>
            <pc:docMk/>
            <pc:sldMk cId="0" sldId="280"/>
            <ac:picMk id="7" creationId="{B22C560C-184C-4EA4-9760-F3E95462EBDC}"/>
          </ac:picMkLst>
        </pc:picChg>
        <pc:picChg chg="add mod">
          <ac:chgData name="Andrea Ferrara" userId="1d8072ef4261e625" providerId="LiveId" clId="{5D20BCFE-BCB7-4E96-9855-BC2E0F5792DB}" dt="2021-01-15T16:24:16.507" v="1148" actId="164"/>
          <ac:picMkLst>
            <pc:docMk/>
            <pc:sldMk cId="0" sldId="280"/>
            <ac:picMk id="9" creationId="{9609F710-ED7B-4659-B344-8F42A9925799}"/>
          </ac:picMkLst>
        </pc:picChg>
        <pc:picChg chg="add mod">
          <ac:chgData name="Andrea Ferrara" userId="1d8072ef4261e625" providerId="LiveId" clId="{5D20BCFE-BCB7-4E96-9855-BC2E0F5792DB}" dt="2021-01-15T16:24:16.507" v="1148" actId="164"/>
          <ac:picMkLst>
            <pc:docMk/>
            <pc:sldMk cId="0" sldId="280"/>
            <ac:picMk id="10" creationId="{BEB7CBC5-1D22-462E-AE0E-D5CEF082C6F4}"/>
          </ac:picMkLst>
        </pc:picChg>
        <pc:picChg chg="mod">
          <ac:chgData name="Andrea Ferrara" userId="1d8072ef4261e625" providerId="LiveId" clId="{5D20BCFE-BCB7-4E96-9855-BC2E0F5792DB}" dt="2021-01-15T16:23:12.136" v="1138" actId="164"/>
          <ac:picMkLst>
            <pc:docMk/>
            <pc:sldMk cId="0" sldId="280"/>
            <ac:picMk id="760" creationId="{00000000-0000-0000-0000-000000000000}"/>
          </ac:picMkLst>
        </pc:picChg>
        <pc:picChg chg="del">
          <ac:chgData name="Andrea Ferrara" userId="1d8072ef4261e625" providerId="LiveId" clId="{5D20BCFE-BCB7-4E96-9855-BC2E0F5792DB}" dt="2021-01-15T16:22:32.727" v="1128" actId="478"/>
          <ac:picMkLst>
            <pc:docMk/>
            <pc:sldMk cId="0" sldId="280"/>
            <ac:picMk id="761" creationId="{00000000-0000-0000-0000-000000000000}"/>
          </ac:picMkLst>
        </pc:picChg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81"/>
        </pc:sldMkLst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82"/>
        </pc:sldMkLst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83"/>
        </pc:sldMkLst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84"/>
        </pc:sldMkLst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85"/>
        </pc:sldMkLst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86"/>
        </pc:sldMkLst>
      </pc:sldChg>
      <pc:sldChg chg="del">
        <pc:chgData name="Andrea Ferrara" userId="1d8072ef4261e625" providerId="LiveId" clId="{5D20BCFE-BCB7-4E96-9855-BC2E0F5792DB}" dt="2021-01-15T17:28:23.341" v="3065" actId="47"/>
        <pc:sldMkLst>
          <pc:docMk/>
          <pc:sldMk cId="0" sldId="287"/>
        </pc:sldMkLst>
      </pc:sldChg>
      <pc:sldChg chg="addSp delSp modSp mod">
        <pc:chgData name="Andrea Ferrara" userId="1d8072ef4261e625" providerId="LiveId" clId="{5D20BCFE-BCB7-4E96-9855-BC2E0F5792DB}" dt="2021-01-15T17:30:22.537" v="3217" actId="478"/>
        <pc:sldMkLst>
          <pc:docMk/>
          <pc:sldMk cId="0" sldId="288"/>
        </pc:sldMkLst>
        <pc:spChg chg="add mod">
          <ac:chgData name="Andrea Ferrara" userId="1d8072ef4261e625" providerId="LiveId" clId="{5D20BCFE-BCB7-4E96-9855-BC2E0F5792DB}" dt="2021-01-15T17:29:16.014" v="3071" actId="2085"/>
          <ac:spMkLst>
            <pc:docMk/>
            <pc:sldMk cId="0" sldId="288"/>
            <ac:spMk id="2" creationId="{4FD7AAD7-322F-4C58-B777-4E5E1E9B1C93}"/>
          </ac:spMkLst>
        </pc:spChg>
        <pc:spChg chg="mod">
          <ac:chgData name="Andrea Ferrara" userId="1d8072ef4261e625" providerId="LiveId" clId="{5D20BCFE-BCB7-4E96-9855-BC2E0F5792DB}" dt="2021-01-15T17:30:15.512" v="3216" actId="20577"/>
          <ac:spMkLst>
            <pc:docMk/>
            <pc:sldMk cId="0" sldId="288"/>
            <ac:spMk id="875" creationId="{00000000-0000-0000-0000-000000000000}"/>
          </ac:spMkLst>
        </pc:spChg>
        <pc:spChg chg="del">
          <ac:chgData name="Andrea Ferrara" userId="1d8072ef4261e625" providerId="LiveId" clId="{5D20BCFE-BCB7-4E96-9855-BC2E0F5792DB}" dt="2021-01-15T17:28:54.046" v="3067" actId="478"/>
          <ac:spMkLst>
            <pc:docMk/>
            <pc:sldMk cId="0" sldId="288"/>
            <ac:spMk id="876" creationId="{00000000-0000-0000-0000-000000000000}"/>
          </ac:spMkLst>
        </pc:spChg>
        <pc:picChg chg="del">
          <ac:chgData name="Andrea Ferrara" userId="1d8072ef4261e625" providerId="LiveId" clId="{5D20BCFE-BCB7-4E96-9855-BC2E0F5792DB}" dt="2021-01-15T17:30:22.537" v="3217" actId="478"/>
          <ac:picMkLst>
            <pc:docMk/>
            <pc:sldMk cId="0" sldId="288"/>
            <ac:picMk id="878" creationId="{00000000-0000-0000-0000-000000000000}"/>
          </ac:picMkLst>
        </pc:picChg>
        <pc:picChg chg="del">
          <ac:chgData name="Andrea Ferrara" userId="1d8072ef4261e625" providerId="LiveId" clId="{5D20BCFE-BCB7-4E96-9855-BC2E0F5792DB}" dt="2021-01-15T17:30:22.537" v="3217" actId="478"/>
          <ac:picMkLst>
            <pc:docMk/>
            <pc:sldMk cId="0" sldId="288"/>
            <ac:picMk id="879" creationId="{00000000-0000-0000-0000-000000000000}"/>
          </ac:picMkLst>
        </pc:picChg>
        <pc:picChg chg="del">
          <ac:chgData name="Andrea Ferrara" userId="1d8072ef4261e625" providerId="LiveId" clId="{5D20BCFE-BCB7-4E96-9855-BC2E0F5792DB}" dt="2021-01-15T17:30:22.537" v="3217" actId="478"/>
          <ac:picMkLst>
            <pc:docMk/>
            <pc:sldMk cId="0" sldId="288"/>
            <ac:picMk id="880" creationId="{00000000-0000-0000-0000-000000000000}"/>
          </ac:picMkLst>
        </pc:picChg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89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0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1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2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3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4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5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6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7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8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299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300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301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302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303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304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305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306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307"/>
        </pc:sldMkLst>
      </pc:sldChg>
      <pc:sldChg chg="del">
        <pc:chgData name="Andrea Ferrara" userId="1d8072ef4261e625" providerId="LiveId" clId="{5D20BCFE-BCB7-4E96-9855-BC2E0F5792DB}" dt="2021-01-15T17:28:30.800" v="3066" actId="47"/>
        <pc:sldMkLst>
          <pc:docMk/>
          <pc:sldMk cId="0" sldId="308"/>
        </pc:sldMkLst>
      </pc:sldChg>
      <pc:sldChg chg="addSp delSp modSp mod ord">
        <pc:chgData name="Andrea Ferrara" userId="1d8072ef4261e625" providerId="LiveId" clId="{5D20BCFE-BCB7-4E96-9855-BC2E0F5792DB}" dt="2021-01-15T16:58:09.286" v="1817"/>
        <pc:sldMkLst>
          <pc:docMk/>
          <pc:sldMk cId="3969519823" sldId="309"/>
        </pc:sldMkLst>
        <pc:spChg chg="mod">
          <ac:chgData name="Andrea Ferrara" userId="1d8072ef4261e625" providerId="LiveId" clId="{5D20BCFE-BCB7-4E96-9855-BC2E0F5792DB}" dt="2021-01-14T11:13:04.528" v="221" actId="1076"/>
          <ac:spMkLst>
            <pc:docMk/>
            <pc:sldMk cId="3969519823" sldId="309"/>
            <ac:spMk id="237" creationId="{00000000-0000-0000-0000-000000000000}"/>
          </ac:spMkLst>
        </pc:spChg>
        <pc:picChg chg="add del mod">
          <ac:chgData name="Andrea Ferrara" userId="1d8072ef4261e625" providerId="LiveId" clId="{5D20BCFE-BCB7-4E96-9855-BC2E0F5792DB}" dt="2021-01-14T11:13:28.366" v="223" actId="14100"/>
          <ac:picMkLst>
            <pc:docMk/>
            <pc:sldMk cId="3969519823" sldId="309"/>
            <ac:picMk id="28" creationId="{AB547445-76C7-46B5-97C4-26D32F4E0765}"/>
          </ac:picMkLst>
        </pc:picChg>
      </pc:sldChg>
      <pc:sldChg chg="addSp modSp mod">
        <pc:chgData name="Andrea Ferrara" userId="1d8072ef4261e625" providerId="LiveId" clId="{5D20BCFE-BCB7-4E96-9855-BC2E0F5792DB}" dt="2021-01-15T11:04:39.234" v="771" actId="1076"/>
        <pc:sldMkLst>
          <pc:docMk/>
          <pc:sldMk cId="560319024" sldId="310"/>
        </pc:sldMkLst>
        <pc:spChg chg="mod">
          <ac:chgData name="Andrea Ferrara" userId="1d8072ef4261e625" providerId="LiveId" clId="{5D20BCFE-BCB7-4E96-9855-BC2E0F5792DB}" dt="2021-01-15T11:04:31.965" v="770" actId="164"/>
          <ac:spMkLst>
            <pc:docMk/>
            <pc:sldMk cId="560319024" sldId="310"/>
            <ac:spMk id="226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1:04:31.965" v="770" actId="164"/>
          <ac:spMkLst>
            <pc:docMk/>
            <pc:sldMk cId="560319024" sldId="310"/>
            <ac:spMk id="227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1:04:39.234" v="771" actId="1076"/>
          <ac:spMkLst>
            <pc:docMk/>
            <pc:sldMk cId="560319024" sldId="310"/>
            <ac:spMk id="228" creationId="{00000000-0000-0000-0000-000000000000}"/>
          </ac:spMkLst>
        </pc:spChg>
        <pc:spChg chg="mod">
          <ac:chgData name="Andrea Ferrara" userId="1d8072ef4261e625" providerId="LiveId" clId="{5D20BCFE-BCB7-4E96-9855-BC2E0F5792DB}" dt="2021-01-14T11:30:55.828" v="230" actId="255"/>
          <ac:spMkLst>
            <pc:docMk/>
            <pc:sldMk cId="560319024" sldId="310"/>
            <ac:spMk id="229" creationId="{00000000-0000-0000-0000-000000000000}"/>
          </ac:spMkLst>
        </pc:spChg>
        <pc:grpChg chg="add mod">
          <ac:chgData name="Andrea Ferrara" userId="1d8072ef4261e625" providerId="LiveId" clId="{5D20BCFE-BCB7-4E96-9855-BC2E0F5792DB}" dt="2021-01-15T11:04:16.248" v="767" actId="164"/>
          <ac:grpSpMkLst>
            <pc:docMk/>
            <pc:sldMk cId="560319024" sldId="310"/>
            <ac:grpSpMk id="2" creationId="{6F37AFA7-5AE3-4F45-9022-1E2DFD1AE373}"/>
          </ac:grpSpMkLst>
        </pc:grpChg>
        <pc:grpChg chg="add mod">
          <ac:chgData name="Andrea Ferrara" userId="1d8072ef4261e625" providerId="LiveId" clId="{5D20BCFE-BCB7-4E96-9855-BC2E0F5792DB}" dt="2021-01-15T11:04:31.965" v="770" actId="164"/>
          <ac:grpSpMkLst>
            <pc:docMk/>
            <pc:sldMk cId="560319024" sldId="310"/>
            <ac:grpSpMk id="4" creationId="{777ED644-7156-4920-B08A-2DE110CBDDD4}"/>
          </ac:grpSpMkLst>
        </pc:grpChg>
        <pc:picChg chg="mod">
          <ac:chgData name="Andrea Ferrara" userId="1d8072ef4261e625" providerId="LiveId" clId="{5D20BCFE-BCB7-4E96-9855-BC2E0F5792DB}" dt="2021-01-14T11:30:49.483" v="228" actId="1076"/>
          <ac:picMkLst>
            <pc:docMk/>
            <pc:sldMk cId="560319024" sldId="310"/>
            <ac:picMk id="3" creationId="{AA1A3EEE-28EE-4CB1-AF12-C8A36ABC4E07}"/>
          </ac:picMkLst>
        </pc:picChg>
      </pc:sldChg>
      <pc:sldChg chg="modSp mod">
        <pc:chgData name="Andrea Ferrara" userId="1d8072ef4261e625" providerId="LiveId" clId="{5D20BCFE-BCB7-4E96-9855-BC2E0F5792DB}" dt="2021-01-15T17:27:55.716" v="3064" actId="368"/>
        <pc:sldMkLst>
          <pc:docMk/>
          <pc:sldMk cId="7020490" sldId="311"/>
        </pc:sldMkLst>
        <pc:spChg chg="mod">
          <ac:chgData name="Andrea Ferrara" userId="1d8072ef4261e625" providerId="LiveId" clId="{5D20BCFE-BCB7-4E96-9855-BC2E0F5792DB}" dt="2021-01-15T17:27:55.716" v="3064" actId="368"/>
          <ac:spMkLst>
            <pc:docMk/>
            <pc:sldMk cId="7020490" sldId="311"/>
            <ac:spMk id="27" creationId="{C09E6FFD-7478-4C6E-A758-72C9E644FF5F}"/>
          </ac:spMkLst>
        </pc:spChg>
        <pc:spChg chg="mod">
          <ac:chgData name="Andrea Ferrara" userId="1d8072ef4261e625" providerId="LiveId" clId="{5D20BCFE-BCB7-4E96-9855-BC2E0F5792DB}" dt="2021-01-15T17:27:55.716" v="3064" actId="368"/>
          <ac:spMkLst>
            <pc:docMk/>
            <pc:sldMk cId="7020490" sldId="311"/>
            <ac:spMk id="28" creationId="{E719B1F8-F6C4-431B-8761-92EA97F9F683}"/>
          </ac:spMkLst>
        </pc:spChg>
        <pc:spChg chg="mod">
          <ac:chgData name="Andrea Ferrara" userId="1d8072ef4261e625" providerId="LiveId" clId="{5D20BCFE-BCB7-4E96-9855-BC2E0F5792DB}" dt="2021-01-15T17:27:55.716" v="3064" actId="368"/>
          <ac:spMkLst>
            <pc:docMk/>
            <pc:sldMk cId="7020490" sldId="311"/>
            <ac:spMk id="29" creationId="{15DD1077-835E-4392-8B1B-653835415FFE}"/>
          </ac:spMkLst>
        </pc:spChg>
        <pc:spChg chg="mod">
          <ac:chgData name="Andrea Ferrara" userId="1d8072ef4261e625" providerId="LiveId" clId="{5D20BCFE-BCB7-4E96-9855-BC2E0F5792DB}" dt="2021-01-15T17:27:55.716" v="3064" actId="368"/>
          <ac:spMkLst>
            <pc:docMk/>
            <pc:sldMk cId="7020490" sldId="311"/>
            <ac:spMk id="30" creationId="{300DB2D1-5071-43FE-B0CF-2FB372FF492A}"/>
          </ac:spMkLst>
        </pc:spChg>
        <pc:spChg chg="mod">
          <ac:chgData name="Andrea Ferrara" userId="1d8072ef4261e625" providerId="LiveId" clId="{5D20BCFE-BCB7-4E96-9855-BC2E0F5792DB}" dt="2021-01-15T17:27:55.716" v="3064" actId="368"/>
          <ac:spMkLst>
            <pc:docMk/>
            <pc:sldMk cId="7020490" sldId="311"/>
            <ac:spMk id="31" creationId="{8C344DB1-D481-4FE9-9870-DC629CC65EF3}"/>
          </ac:spMkLst>
        </pc:spChg>
        <pc:spChg chg="mod">
          <ac:chgData name="Andrea Ferrara" userId="1d8072ef4261e625" providerId="LiveId" clId="{5D20BCFE-BCB7-4E96-9855-BC2E0F5792DB}" dt="2021-01-15T17:27:55.716" v="3064" actId="368"/>
          <ac:spMkLst>
            <pc:docMk/>
            <pc:sldMk cId="7020490" sldId="311"/>
            <ac:spMk id="32" creationId="{9EAE4ED2-E24F-411A-9453-B9621E18441C}"/>
          </ac:spMkLst>
        </pc:spChg>
        <pc:grpChg chg="mod">
          <ac:chgData name="Andrea Ferrara" userId="1d8072ef4261e625" providerId="LiveId" clId="{5D20BCFE-BCB7-4E96-9855-BC2E0F5792DB}" dt="2021-01-15T17:27:53.697" v="3061" actId="207"/>
          <ac:grpSpMkLst>
            <pc:docMk/>
            <pc:sldMk cId="7020490" sldId="311"/>
            <ac:grpSpMk id="26" creationId="{67B8AFA5-11C4-4778-B018-FF434A2BB928}"/>
          </ac:grpSpMkLst>
        </pc:grpChg>
      </pc:sldChg>
      <pc:sldChg chg="addSp modSp add mod">
        <pc:chgData name="Andrea Ferrara" userId="1d8072ef4261e625" providerId="LiveId" clId="{5D20BCFE-BCB7-4E96-9855-BC2E0F5792DB}" dt="2021-01-14T11:08:58.532" v="187" actId="20577"/>
        <pc:sldMkLst>
          <pc:docMk/>
          <pc:sldMk cId="1133804702" sldId="312"/>
        </pc:sldMkLst>
        <pc:spChg chg="add mod">
          <ac:chgData name="Andrea Ferrara" userId="1d8072ef4261e625" providerId="LiveId" clId="{5D20BCFE-BCB7-4E96-9855-BC2E0F5792DB}" dt="2021-01-14T11:08:54.652" v="186" actId="1076"/>
          <ac:spMkLst>
            <pc:docMk/>
            <pc:sldMk cId="1133804702" sldId="312"/>
            <ac:spMk id="17" creationId="{A4D3FFD4-D2D2-4EFD-AC05-64D553921056}"/>
          </ac:spMkLst>
        </pc:spChg>
        <pc:spChg chg="mod">
          <ac:chgData name="Andrea Ferrara" userId="1d8072ef4261e625" providerId="LiveId" clId="{5D20BCFE-BCB7-4E96-9855-BC2E0F5792DB}" dt="2021-01-14T11:08:58.532" v="187" actId="20577"/>
          <ac:spMkLst>
            <pc:docMk/>
            <pc:sldMk cId="1133804702" sldId="312"/>
            <ac:spMk id="683" creationId="{00000000-0000-0000-0000-000000000000}"/>
          </ac:spMkLst>
        </pc:spChg>
        <pc:spChg chg="mod">
          <ac:chgData name="Andrea Ferrara" userId="1d8072ef4261e625" providerId="LiveId" clId="{5D20BCFE-BCB7-4E96-9855-BC2E0F5792DB}" dt="2021-01-14T11:05:52.116" v="47" actId="1076"/>
          <ac:spMkLst>
            <pc:docMk/>
            <pc:sldMk cId="1133804702" sldId="312"/>
            <ac:spMk id="684" creationId="{00000000-0000-0000-0000-000000000000}"/>
          </ac:spMkLst>
        </pc:spChg>
        <pc:grpChg chg="mod">
          <ac:chgData name="Andrea Ferrara" userId="1d8072ef4261e625" providerId="LiveId" clId="{5D20BCFE-BCB7-4E96-9855-BC2E0F5792DB}" dt="2021-01-14T11:06:00.684" v="48" actId="1076"/>
          <ac:grpSpMkLst>
            <pc:docMk/>
            <pc:sldMk cId="1133804702" sldId="312"/>
            <ac:grpSpMk id="5" creationId="{5C6179DD-6718-40E7-96AE-D29D8ABDCBA5}"/>
          </ac:grpSpMkLst>
        </pc:grpChg>
      </pc:sldChg>
      <pc:sldChg chg="modSp add mod">
        <pc:chgData name="Andrea Ferrara" userId="1d8072ef4261e625" providerId="LiveId" clId="{5D20BCFE-BCB7-4E96-9855-BC2E0F5792DB}" dt="2021-01-15T16:15:24.641" v="1127" actId="20577"/>
        <pc:sldMkLst>
          <pc:docMk/>
          <pc:sldMk cId="3912221526" sldId="313"/>
        </pc:sldMkLst>
        <pc:spChg chg="mod">
          <ac:chgData name="Andrea Ferrara" userId="1d8072ef4261e625" providerId="LiveId" clId="{5D20BCFE-BCB7-4E96-9855-BC2E0F5792DB}" dt="2021-01-15T16:13:25.039" v="1078" actId="20577"/>
          <ac:spMkLst>
            <pc:docMk/>
            <pc:sldMk cId="3912221526" sldId="313"/>
            <ac:spMk id="757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6:15:24.641" v="1127" actId="20577"/>
          <ac:spMkLst>
            <pc:docMk/>
            <pc:sldMk cId="3912221526" sldId="313"/>
            <ac:spMk id="758" creationId="{00000000-0000-0000-0000-000000000000}"/>
          </ac:spMkLst>
        </pc:spChg>
      </pc:sldChg>
      <pc:sldChg chg="add">
        <pc:chgData name="Andrea Ferrara" userId="1d8072ef4261e625" providerId="LiveId" clId="{5D20BCFE-BCB7-4E96-9855-BC2E0F5792DB}" dt="2021-01-15T16:28:08.080" v="1229"/>
        <pc:sldMkLst>
          <pc:docMk/>
          <pc:sldMk cId="646714625" sldId="314"/>
        </pc:sldMkLst>
      </pc:sldChg>
      <pc:sldChg chg="addSp delSp modSp add mod">
        <pc:chgData name="Andrea Ferrara" userId="1d8072ef4261e625" providerId="LiveId" clId="{5D20BCFE-BCB7-4E96-9855-BC2E0F5792DB}" dt="2021-01-15T16:37:39.361" v="1398" actId="1076"/>
        <pc:sldMkLst>
          <pc:docMk/>
          <pc:sldMk cId="780671003" sldId="315"/>
        </pc:sldMkLst>
        <pc:spChg chg="mod">
          <ac:chgData name="Andrea Ferrara" userId="1d8072ef4261e625" providerId="LiveId" clId="{5D20BCFE-BCB7-4E96-9855-BC2E0F5792DB}" dt="2021-01-15T16:36:28.100" v="1386" actId="20577"/>
          <ac:spMkLst>
            <pc:docMk/>
            <pc:sldMk cId="780671003" sldId="315"/>
            <ac:spMk id="234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6:37:26.355" v="1392" actId="1076"/>
          <ac:spMkLst>
            <pc:docMk/>
            <pc:sldMk cId="780671003" sldId="315"/>
            <ac:spMk id="237" creationId="{00000000-0000-0000-0000-000000000000}"/>
          </ac:spMkLst>
        </pc:spChg>
        <pc:picChg chg="add mod">
          <ac:chgData name="Andrea Ferrara" userId="1d8072ef4261e625" providerId="LiveId" clId="{5D20BCFE-BCB7-4E96-9855-BC2E0F5792DB}" dt="2021-01-15T16:37:39.361" v="1398" actId="1076"/>
          <ac:picMkLst>
            <pc:docMk/>
            <pc:sldMk cId="780671003" sldId="315"/>
            <ac:picMk id="3" creationId="{47084A97-DEDF-44D7-84EC-7BB8B2964ADF}"/>
          </ac:picMkLst>
        </pc:picChg>
        <pc:picChg chg="del">
          <ac:chgData name="Andrea Ferrara" userId="1d8072ef4261e625" providerId="LiveId" clId="{5D20BCFE-BCB7-4E96-9855-BC2E0F5792DB}" dt="2021-01-15T16:37:16.351" v="1388" actId="478"/>
          <ac:picMkLst>
            <pc:docMk/>
            <pc:sldMk cId="780671003" sldId="315"/>
            <ac:picMk id="28" creationId="{AB547445-76C7-46B5-97C4-26D32F4E0765}"/>
          </ac:picMkLst>
        </pc:picChg>
      </pc:sldChg>
      <pc:sldChg chg="modSp add mod ord">
        <pc:chgData name="Andrea Ferrara" userId="1d8072ef4261e625" providerId="LiveId" clId="{5D20BCFE-BCB7-4E96-9855-BC2E0F5792DB}" dt="2021-01-15T16:59:58.235" v="2001" actId="1076"/>
        <pc:sldMkLst>
          <pc:docMk/>
          <pc:sldMk cId="148740126" sldId="316"/>
        </pc:sldMkLst>
        <pc:spChg chg="mod">
          <ac:chgData name="Andrea Ferrara" userId="1d8072ef4261e625" providerId="LiveId" clId="{5D20BCFE-BCB7-4E96-9855-BC2E0F5792DB}" dt="2021-01-15T16:58:34.306" v="1841" actId="20577"/>
          <ac:spMkLst>
            <pc:docMk/>
            <pc:sldMk cId="148740126" sldId="316"/>
            <ac:spMk id="234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6:59:58.235" v="2001" actId="1076"/>
          <ac:spMkLst>
            <pc:docMk/>
            <pc:sldMk cId="148740126" sldId="316"/>
            <ac:spMk id="237" creationId="{00000000-0000-0000-0000-000000000000}"/>
          </ac:spMkLst>
        </pc:spChg>
        <pc:picChg chg="mod">
          <ac:chgData name="Andrea Ferrara" userId="1d8072ef4261e625" providerId="LiveId" clId="{5D20BCFE-BCB7-4E96-9855-BC2E0F5792DB}" dt="2021-01-15T16:58:24.362" v="1822" actId="14826"/>
          <ac:picMkLst>
            <pc:docMk/>
            <pc:sldMk cId="148740126" sldId="316"/>
            <ac:picMk id="28" creationId="{AB547445-76C7-46B5-97C4-26D32F4E0765}"/>
          </ac:picMkLst>
        </pc:picChg>
      </pc:sldChg>
      <pc:sldChg chg="addSp delSp modSp add mod delAnim modAnim">
        <pc:chgData name="Andrea Ferrara" userId="1d8072ef4261e625" providerId="LiveId" clId="{5D20BCFE-BCB7-4E96-9855-BC2E0F5792DB}" dt="2021-01-15T17:22:39.248" v="2752" actId="1076"/>
        <pc:sldMkLst>
          <pc:docMk/>
          <pc:sldMk cId="1731395360" sldId="317"/>
        </pc:sldMkLst>
        <pc:spChg chg="mod">
          <ac:chgData name="Andrea Ferrara" userId="1d8072ef4261e625" providerId="LiveId" clId="{5D20BCFE-BCB7-4E96-9855-BC2E0F5792DB}" dt="2021-01-15T17:22:39.248" v="2752" actId="1076"/>
          <ac:spMkLst>
            <pc:docMk/>
            <pc:sldMk cId="1731395360" sldId="317"/>
            <ac:spMk id="81" creationId="{EC90BB35-7F3C-485D-88EE-8AF236AD1B6C}"/>
          </ac:spMkLst>
        </pc:spChg>
        <pc:spChg chg="mod">
          <ac:chgData name="Andrea Ferrara" userId="1d8072ef4261e625" providerId="LiveId" clId="{5D20BCFE-BCB7-4E96-9855-BC2E0F5792DB}" dt="2021-01-15T17:21:15.122" v="2533" actId="14100"/>
          <ac:spMkLst>
            <pc:docMk/>
            <pc:sldMk cId="1731395360" sldId="317"/>
            <ac:spMk id="644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7:20:51.258" v="2512" actId="20577"/>
          <ac:spMkLst>
            <pc:docMk/>
            <pc:sldMk cId="1731395360" sldId="317"/>
            <ac:spMk id="647" creationId="{00000000-0000-0000-0000-000000000000}"/>
          </ac:spMkLst>
        </pc:spChg>
        <pc:picChg chg="add mod">
          <ac:chgData name="Andrea Ferrara" userId="1d8072ef4261e625" providerId="LiveId" clId="{5D20BCFE-BCB7-4E96-9855-BC2E0F5792DB}" dt="2021-01-15T17:20:44.845" v="2507" actId="1076"/>
          <ac:picMkLst>
            <pc:docMk/>
            <pc:sldMk cId="1731395360" sldId="317"/>
            <ac:picMk id="2" creationId="{B43FBE47-10AF-4047-940B-0F8FA4960FDC}"/>
          </ac:picMkLst>
        </pc:picChg>
        <pc:picChg chg="del mod">
          <ac:chgData name="Andrea Ferrara" userId="1d8072ef4261e625" providerId="LiveId" clId="{5D20BCFE-BCB7-4E96-9855-BC2E0F5792DB}" dt="2021-01-15T17:20:29.129" v="2501" actId="478"/>
          <ac:picMkLst>
            <pc:docMk/>
            <pc:sldMk cId="1731395360" sldId="317"/>
            <ac:picMk id="43" creationId="{FCF3128A-0BD6-4F87-AB5D-79579B515B2D}"/>
          </ac:picMkLst>
        </pc:picChg>
      </pc:sldChg>
      <pc:sldChg chg="addSp delSp modSp add del mod ord delAnim modAnim">
        <pc:chgData name="Andrea Ferrara" userId="1d8072ef4261e625" providerId="LiveId" clId="{5D20BCFE-BCB7-4E96-9855-BC2E0F5792DB}" dt="2021-01-15T17:26:50.517" v="3058" actId="1076"/>
        <pc:sldMkLst>
          <pc:docMk/>
          <pc:sldMk cId="2764994786" sldId="318"/>
        </pc:sldMkLst>
        <pc:spChg chg="mod">
          <ac:chgData name="Andrea Ferrara" userId="1d8072ef4261e625" providerId="LiveId" clId="{5D20BCFE-BCB7-4E96-9855-BC2E0F5792DB}" dt="2021-01-15T17:26:50.517" v="3058" actId="1076"/>
          <ac:spMkLst>
            <pc:docMk/>
            <pc:sldMk cId="2764994786" sldId="318"/>
            <ac:spMk id="81" creationId="{EC90BB35-7F3C-485D-88EE-8AF236AD1B6C}"/>
          </ac:spMkLst>
        </pc:spChg>
        <pc:spChg chg="mod">
          <ac:chgData name="Andrea Ferrara" userId="1d8072ef4261e625" providerId="LiveId" clId="{5D20BCFE-BCB7-4E96-9855-BC2E0F5792DB}" dt="2021-01-15T17:23:55.462" v="2793" actId="20577"/>
          <ac:spMkLst>
            <pc:docMk/>
            <pc:sldMk cId="2764994786" sldId="318"/>
            <ac:spMk id="644" creationId="{00000000-0000-0000-0000-000000000000}"/>
          </ac:spMkLst>
        </pc:spChg>
        <pc:spChg chg="mod">
          <ac:chgData name="Andrea Ferrara" userId="1d8072ef4261e625" providerId="LiveId" clId="{5D20BCFE-BCB7-4E96-9855-BC2E0F5792DB}" dt="2021-01-15T17:24:00.059" v="2800" actId="20577"/>
          <ac:spMkLst>
            <pc:docMk/>
            <pc:sldMk cId="2764994786" sldId="318"/>
            <ac:spMk id="647" creationId="{00000000-0000-0000-0000-000000000000}"/>
          </ac:spMkLst>
        </pc:spChg>
        <pc:picChg chg="add mod">
          <ac:chgData name="Andrea Ferrara" userId="1d8072ef4261e625" providerId="LiveId" clId="{5D20BCFE-BCB7-4E96-9855-BC2E0F5792DB}" dt="2021-01-15T17:23:30.893" v="2766" actId="1076"/>
          <ac:picMkLst>
            <pc:docMk/>
            <pc:sldMk cId="2764994786" sldId="318"/>
            <ac:picMk id="2" creationId="{7A2A15F8-6D60-40D6-AC5D-9C041832BEFE}"/>
          </ac:picMkLst>
        </pc:picChg>
        <pc:picChg chg="del">
          <ac:chgData name="Andrea Ferrara" userId="1d8072ef4261e625" providerId="LiveId" clId="{5D20BCFE-BCB7-4E96-9855-BC2E0F5792DB}" dt="2021-01-15T17:23:11.547" v="2758" actId="478"/>
          <ac:picMkLst>
            <pc:docMk/>
            <pc:sldMk cId="2764994786" sldId="318"/>
            <ac:picMk id="43" creationId="{FCF3128A-0BD6-4F87-AB5D-79579B515B2D}"/>
          </ac:picMkLst>
        </pc:picChg>
      </pc:sldChg>
      <pc:sldMasterChg chg="delSldLayout">
        <pc:chgData name="Andrea Ferrara" userId="1d8072ef4261e625" providerId="LiveId" clId="{5D20BCFE-BCB7-4E96-9855-BC2E0F5792DB}" dt="2021-01-15T17:28:30.800" v="3066" actId="47"/>
        <pc:sldMasterMkLst>
          <pc:docMk/>
          <pc:sldMasterMk cId="0" sldId="2147483677"/>
        </pc:sldMasterMkLst>
        <pc:sldLayoutChg chg="del">
          <pc:chgData name="Andrea Ferrara" userId="1d8072ef4261e625" providerId="LiveId" clId="{5D20BCFE-BCB7-4E96-9855-BC2E0F5792DB}" dt="2021-01-15T17:28:23.341" v="3065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Andrea Ferrara" userId="1d8072ef4261e625" providerId="LiveId" clId="{5D20BCFE-BCB7-4E96-9855-BC2E0F5792DB}" dt="2021-01-15T17:28:23.341" v="3065" actId="47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Andrea Ferrara" userId="1d8072ef4261e625" providerId="LiveId" clId="{5D20BCFE-BCB7-4E96-9855-BC2E0F5792DB}" dt="2021-01-15T17:28:23.341" v="3065" actId="47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Andrea Ferrara" userId="1d8072ef4261e625" providerId="LiveId" clId="{5D20BCFE-BCB7-4E96-9855-BC2E0F5792DB}" dt="2021-01-15T17:28:23.341" v="3065" actId="47"/>
          <pc:sldLayoutMkLst>
            <pc:docMk/>
            <pc:sldMasterMk cId="0" sldId="2147483677"/>
            <pc:sldLayoutMk cId="0" sldId="2147483670"/>
          </pc:sldLayoutMkLst>
        </pc:sldLayoutChg>
        <pc:sldLayoutChg chg="del">
          <pc:chgData name="Andrea Ferrara" userId="1d8072ef4261e625" providerId="LiveId" clId="{5D20BCFE-BCB7-4E96-9855-BC2E0F5792DB}" dt="2021-01-15T17:28:23.341" v="3065" actId="47"/>
          <pc:sldLayoutMkLst>
            <pc:docMk/>
            <pc:sldMasterMk cId="0" sldId="2147483677"/>
            <pc:sldLayoutMk cId="0" sldId="2147483671"/>
          </pc:sldLayoutMkLst>
        </pc:sldLayoutChg>
        <pc:sldLayoutChg chg="del">
          <pc:chgData name="Andrea Ferrara" userId="1d8072ef4261e625" providerId="LiveId" clId="{5D20BCFE-BCB7-4E96-9855-BC2E0F5792DB}" dt="2021-01-15T17:28:23.341" v="3065" actId="47"/>
          <pc:sldLayoutMkLst>
            <pc:docMk/>
            <pc:sldMasterMk cId="0" sldId="2147483677"/>
            <pc:sldLayoutMk cId="0" sldId="2147483672"/>
          </pc:sldLayoutMkLst>
        </pc:sldLayoutChg>
        <pc:sldLayoutChg chg="del">
          <pc:chgData name="Andrea Ferrara" userId="1d8072ef4261e625" providerId="LiveId" clId="{5D20BCFE-BCB7-4E96-9855-BC2E0F5792DB}" dt="2021-01-15T17:28:30.800" v="3066" actId="47"/>
          <pc:sldLayoutMkLst>
            <pc:docMk/>
            <pc:sldMasterMk cId="0" sldId="2147483677"/>
            <pc:sldLayoutMk cId="0" sldId="2147483673"/>
          </pc:sldLayoutMkLst>
        </pc:sldLayoutChg>
      </pc:sldMasterChg>
      <pc:sldMasterChg chg="del delSldLayout">
        <pc:chgData name="Andrea Ferrara" userId="1d8072ef4261e625" providerId="LiveId" clId="{5D20BCFE-BCB7-4E96-9855-BC2E0F5792DB}" dt="2021-01-15T17:28:30.800" v="3066" actId="47"/>
        <pc:sldMasterMkLst>
          <pc:docMk/>
          <pc:sldMasterMk cId="0" sldId="2147483678"/>
        </pc:sldMasterMkLst>
        <pc:sldLayoutChg chg="del">
          <pc:chgData name="Andrea Ferrara" userId="1d8072ef4261e625" providerId="LiveId" clId="{5D20BCFE-BCB7-4E96-9855-BC2E0F5792DB}" dt="2021-01-15T17:28:30.800" v="3066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343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099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924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3012df1a5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3012df1a5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53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012df1a5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012df1a5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3012df1a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3012df1a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012df1a5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012df1a5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712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3012df1a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3012df1a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636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3012df1a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3012df1a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0f96600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0f96600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3012df1a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3012df1a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766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3012df1a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3012df1a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3012df1a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3012df1a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25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3012df1a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3012df1a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590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3012df1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3012df1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04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Regular"/>
                <a:ea typeface="Work Sans Regular"/>
                <a:cs typeface="Work Sans Regular"/>
                <a:sym typeface="Work Sans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1313614" y="142922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113813" y="1890700"/>
            <a:ext cx="2106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ctrTitle" idx="2"/>
          </p:nvPr>
        </p:nvSpPr>
        <p:spPr>
          <a:xfrm>
            <a:off x="6076287" y="144653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3"/>
          </p:nvPr>
        </p:nvSpPr>
        <p:spPr>
          <a:xfrm>
            <a:off x="6076287" y="1908000"/>
            <a:ext cx="2106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ctrTitle" idx="4"/>
          </p:nvPr>
        </p:nvSpPr>
        <p:spPr>
          <a:xfrm>
            <a:off x="1399447" y="2573950"/>
            <a:ext cx="1820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5"/>
          </p:nvPr>
        </p:nvSpPr>
        <p:spPr>
          <a:xfrm>
            <a:off x="1113813" y="3035425"/>
            <a:ext cx="2106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6"/>
          </p:nvPr>
        </p:nvSpPr>
        <p:spPr>
          <a:xfrm>
            <a:off x="6076287" y="259126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7"/>
          </p:nvPr>
        </p:nvSpPr>
        <p:spPr>
          <a:xfrm>
            <a:off x="6076287" y="3052725"/>
            <a:ext cx="2106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8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ctrTitle"/>
          </p:nvPr>
        </p:nvSpPr>
        <p:spPr>
          <a:xfrm flipH="1">
            <a:off x="1746975" y="1596275"/>
            <a:ext cx="150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 flipH="1">
            <a:off x="1617325" y="2198763"/>
            <a:ext cx="17604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ctrTitle" idx="2"/>
          </p:nvPr>
        </p:nvSpPr>
        <p:spPr>
          <a:xfrm flipH="1">
            <a:off x="6651752" y="1596268"/>
            <a:ext cx="172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 flipH="1">
            <a:off x="6690902" y="2198763"/>
            <a:ext cx="1648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ctrTitle" idx="4"/>
          </p:nvPr>
        </p:nvSpPr>
        <p:spPr>
          <a:xfrm flipH="1">
            <a:off x="4121035" y="1596268"/>
            <a:ext cx="176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5"/>
          </p:nvPr>
        </p:nvSpPr>
        <p:spPr>
          <a:xfrm flipH="1">
            <a:off x="4121035" y="2198763"/>
            <a:ext cx="17604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 hasCustomPrompt="1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ctrTitle" idx="2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4849300" y="1597798"/>
            <a:ext cx="3303900" cy="19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 hasCustomPrompt="1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8" r:id="rId8"/>
    <p:sldLayoutId id="2147483660" r:id="rId9"/>
    <p:sldLayoutId id="2147483661" r:id="rId10"/>
    <p:sldLayoutId id="2147483662" r:id="rId11"/>
    <p:sldLayoutId id="2147483664" r:id="rId12"/>
    <p:sldLayoutId id="2147483665" r:id="rId13"/>
    <p:sldLayoutId id="2147483667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1040799" y="318675"/>
            <a:ext cx="5140876" cy="57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1632275" y="832100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Ticket</a:t>
            </a:r>
            <a:r>
              <a:rPr lang="en" sz="5400" dirty="0"/>
              <a:t>4Sale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6538051" y="3204104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AFCF2"/>
                </a:solidFill>
              </a:rPr>
              <a:t>Where tickets never go to waste</a:t>
            </a:r>
            <a:endParaRPr dirty="0">
              <a:solidFill>
                <a:srgbClr val="3AFCF2"/>
              </a:solidFill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2082" y="1776050"/>
            <a:ext cx="1499337" cy="137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2F65AEE-DAE9-4E55-A212-74C7E31789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140" t="5824" r="10022" b="7153"/>
          <a:stretch/>
        </p:blipFill>
        <p:spPr>
          <a:xfrm>
            <a:off x="2937160" y="2637004"/>
            <a:ext cx="1348154" cy="1221133"/>
          </a:xfrm>
          <a:prstGeom prst="ellipse">
            <a:avLst/>
          </a:prstGeom>
          <a:ln w="19050" cap="rnd">
            <a:solidFill>
              <a:schemeClr val="accent5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77ED644-7156-4920-B08A-2DE110CBDDD4}"/>
              </a:ext>
            </a:extLst>
          </p:cNvPr>
          <p:cNvGrpSpPr/>
          <p:nvPr/>
        </p:nvGrpSpPr>
        <p:grpSpPr>
          <a:xfrm>
            <a:off x="4329290" y="945375"/>
            <a:ext cx="4603766" cy="3252750"/>
            <a:chOff x="4329290" y="945375"/>
            <a:chExt cx="4603766" cy="3252750"/>
          </a:xfrm>
        </p:grpSpPr>
        <p:sp>
          <p:nvSpPr>
            <p:cNvPr id="226" name="Google Shape;226;p38"/>
            <p:cNvSpPr/>
            <p:nvPr/>
          </p:nvSpPr>
          <p:spPr>
            <a:xfrm>
              <a:off x="4329290" y="945375"/>
              <a:ext cx="4603766" cy="325275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8"/>
            <p:cNvSpPr/>
            <p:nvPr/>
          </p:nvSpPr>
          <p:spPr>
            <a:xfrm>
              <a:off x="4329290" y="945375"/>
              <a:ext cx="4603766" cy="325275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4705909" y="1137033"/>
            <a:ext cx="3850528" cy="2869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To add a ticket to the database the user can easily tap the floating button and fill in the event information.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Most fields are required and return an error if not filled; also we added a function to retrieve Region and City through the device’s </a:t>
            </a:r>
            <a:r>
              <a:rPr lang="en" sz="1600" b="1" dirty="0">
                <a:solidFill>
                  <a:schemeClr val="accent2"/>
                </a:solidFill>
              </a:rPr>
              <a:t>GPS</a:t>
            </a:r>
            <a:r>
              <a:rPr lang="en" sz="1600" b="1" dirty="0"/>
              <a:t>.</a:t>
            </a:r>
            <a:endParaRPr lang="en" sz="1600" b="1" dirty="0">
              <a:solidFill>
                <a:schemeClr val="accent2"/>
              </a:solidFill>
            </a:endParaRPr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776557" y="2025258"/>
            <a:ext cx="2661948" cy="930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Add a ticket</a:t>
            </a:r>
            <a:endParaRPr sz="3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1A3EEE-28EE-4CB1-AF12-C8A36ABC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98262" y="547498"/>
            <a:ext cx="1802659" cy="40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1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266378" y="2249847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Log-In Options</a:t>
            </a:r>
            <a:endParaRPr sz="2400" dirty="0"/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1319367" y="1571654"/>
            <a:ext cx="4357531" cy="2000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2"/>
                </a:solidFill>
              </a:rPr>
              <a:t>We also wanted to give the user different options when they need to log-in; so we implemented the Google Sign-In Option</a:t>
            </a:r>
            <a:endParaRPr sz="2400" dirty="0">
              <a:solidFill>
                <a:schemeClr val="accent2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B547445-76C7-46B5-97C4-26D32F4E07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74204" y="829050"/>
            <a:ext cx="1568427" cy="34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120303" y="22498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Logged User</a:t>
            </a:r>
            <a:endParaRPr sz="2400" dirty="0"/>
          </a:p>
        </p:txBody>
      </p:sp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 flipH="1">
            <a:off x="1367563" y="1082720"/>
            <a:ext cx="199420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Logged-in User</a:t>
            </a:r>
            <a:endParaRPr dirty="0"/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1441799" y="1649999"/>
            <a:ext cx="4259753" cy="2177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Once the user is logged-in, several new functions are available; such as the list of submitted tickets or the possibility to see or edit the user profile.</a:t>
            </a:r>
            <a:endParaRPr sz="2000" dirty="0"/>
          </a:p>
        </p:txBody>
      </p:sp>
      <p:grpSp>
        <p:nvGrpSpPr>
          <p:cNvPr id="26" name="Google Shape;11551;p80">
            <a:extLst>
              <a:ext uri="{FF2B5EF4-FFF2-40B4-BE49-F238E27FC236}">
                <a16:creationId xmlns:a16="http://schemas.microsoft.com/office/drawing/2014/main" id="{67B8AFA5-11C4-4778-B018-FF434A2BB928}"/>
              </a:ext>
            </a:extLst>
          </p:cNvPr>
          <p:cNvGrpSpPr/>
          <p:nvPr/>
        </p:nvGrpSpPr>
        <p:grpSpPr>
          <a:xfrm>
            <a:off x="5934634" y="1082720"/>
            <a:ext cx="2223248" cy="2503162"/>
            <a:chOff x="7144274" y="1500214"/>
            <a:chExt cx="282174" cy="355735"/>
          </a:xfrm>
          <a:solidFill>
            <a:schemeClr val="accent2"/>
          </a:solidFill>
        </p:grpSpPr>
        <p:sp>
          <p:nvSpPr>
            <p:cNvPr id="27" name="Google Shape;11552;p80">
              <a:extLst>
                <a:ext uri="{FF2B5EF4-FFF2-40B4-BE49-F238E27FC236}">
                  <a16:creationId xmlns:a16="http://schemas.microsoft.com/office/drawing/2014/main" id="{C09E6FFD-7478-4C6E-A758-72C9E644FF5F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553;p80">
              <a:extLst>
                <a:ext uri="{FF2B5EF4-FFF2-40B4-BE49-F238E27FC236}">
                  <a16:creationId xmlns:a16="http://schemas.microsoft.com/office/drawing/2014/main" id="{E719B1F8-F6C4-431B-8761-92EA97F9F683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554;p80">
              <a:extLst>
                <a:ext uri="{FF2B5EF4-FFF2-40B4-BE49-F238E27FC236}">
                  <a16:creationId xmlns:a16="http://schemas.microsoft.com/office/drawing/2014/main" id="{15DD1077-835E-4392-8B1B-653835415FFE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55;p80">
              <a:extLst>
                <a:ext uri="{FF2B5EF4-FFF2-40B4-BE49-F238E27FC236}">
                  <a16:creationId xmlns:a16="http://schemas.microsoft.com/office/drawing/2014/main" id="{300DB2D1-5071-43FE-B0CF-2FB372FF492A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556;p80">
              <a:extLst>
                <a:ext uri="{FF2B5EF4-FFF2-40B4-BE49-F238E27FC236}">
                  <a16:creationId xmlns:a16="http://schemas.microsoft.com/office/drawing/2014/main" id="{8C344DB1-D481-4FE9-9870-DC629CC65EF3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57;p80">
              <a:extLst>
                <a:ext uri="{FF2B5EF4-FFF2-40B4-BE49-F238E27FC236}">
                  <a16:creationId xmlns:a16="http://schemas.microsoft.com/office/drawing/2014/main" id="{9EAE4ED2-E24F-411A-9453-B9621E18441C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2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96843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&amp; Authentication</a:t>
            </a:r>
            <a:endParaRPr dirty="0"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718209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database is structured and accessed</a:t>
            </a:r>
            <a:endParaRPr dirty="0"/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 rotWithShape="1">
          <a:blip r:embed="rId4">
            <a:alphaModFix/>
          </a:blip>
          <a:srcRect t="6822" b="6822"/>
          <a:stretch/>
        </p:blipFill>
        <p:spPr>
          <a:xfrm>
            <a:off x="1100025" y="710275"/>
            <a:ext cx="3342575" cy="36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>
            <a:spLocks noGrp="1"/>
          </p:cNvSpPr>
          <p:nvPr>
            <p:ph type="title" idx="2"/>
          </p:nvPr>
        </p:nvSpPr>
        <p:spPr>
          <a:xfrm>
            <a:off x="6959722" y="136200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4"/>
          <p:cNvSpPr txBox="1">
            <a:spLocks noGrp="1"/>
          </p:cNvSpPr>
          <p:nvPr>
            <p:ph type="body" idx="1"/>
          </p:nvPr>
        </p:nvSpPr>
        <p:spPr>
          <a:xfrm>
            <a:off x="4572000" y="2266784"/>
            <a:ext cx="3627950" cy="2374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Firebase Realtime Database is a cloud-hosted database. Data is stored as JSON and synchronized in real-time to every connected client. When you build cross-platform apps with our iOS, Android, and JavaScript SDKs, all of your clients share one Realtime Database instance and automatically receive updates with the newest data.</a:t>
            </a:r>
          </a:p>
        </p:txBody>
      </p:sp>
      <p:sp>
        <p:nvSpPr>
          <p:cNvPr id="684" name="Google Shape;684;p54"/>
          <p:cNvSpPr txBox="1">
            <a:spLocks noGrp="1"/>
          </p:cNvSpPr>
          <p:nvPr>
            <p:ph type="title"/>
          </p:nvPr>
        </p:nvSpPr>
        <p:spPr>
          <a:xfrm rot="-5400000">
            <a:off x="-1273388" y="2209731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Database</a:t>
            </a:r>
            <a:endParaRPr sz="2800" dirty="0"/>
          </a:p>
        </p:txBody>
      </p:sp>
      <p:grpSp>
        <p:nvGrpSpPr>
          <p:cNvPr id="5" name="Google Shape;12767;p83">
            <a:extLst>
              <a:ext uri="{FF2B5EF4-FFF2-40B4-BE49-F238E27FC236}">
                <a16:creationId xmlns:a16="http://schemas.microsoft.com/office/drawing/2014/main" id="{5C6179DD-6718-40E7-96AE-D29D8ABDCBA5}"/>
              </a:ext>
            </a:extLst>
          </p:cNvPr>
          <p:cNvGrpSpPr/>
          <p:nvPr/>
        </p:nvGrpSpPr>
        <p:grpSpPr>
          <a:xfrm>
            <a:off x="1299160" y="1518300"/>
            <a:ext cx="2561128" cy="2106895"/>
            <a:chOff x="849016" y="2903255"/>
            <a:chExt cx="356655" cy="335425"/>
          </a:xfrm>
          <a:solidFill>
            <a:schemeClr val="accent2"/>
          </a:solidFill>
        </p:grpSpPr>
        <p:sp>
          <p:nvSpPr>
            <p:cNvPr id="6" name="Google Shape;12768;p83">
              <a:extLst>
                <a:ext uri="{FF2B5EF4-FFF2-40B4-BE49-F238E27FC236}">
                  <a16:creationId xmlns:a16="http://schemas.microsoft.com/office/drawing/2014/main" id="{CAF16B8E-41E0-4962-AECE-9ED197B03F6E}"/>
                </a:ext>
              </a:extLst>
            </p:cNvPr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69;p83">
              <a:extLst>
                <a:ext uri="{FF2B5EF4-FFF2-40B4-BE49-F238E27FC236}">
                  <a16:creationId xmlns:a16="http://schemas.microsoft.com/office/drawing/2014/main" id="{E9904DF7-0585-4BBA-AE77-160A1D939C3E}"/>
                </a:ext>
              </a:extLst>
            </p:cNvPr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70;p83">
              <a:extLst>
                <a:ext uri="{FF2B5EF4-FFF2-40B4-BE49-F238E27FC236}">
                  <a16:creationId xmlns:a16="http://schemas.microsoft.com/office/drawing/2014/main" id="{8E6D8E80-2E3F-4C4B-931E-40EF47D5603A}"/>
                </a:ext>
              </a:extLst>
            </p:cNvPr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71;p83">
              <a:extLst>
                <a:ext uri="{FF2B5EF4-FFF2-40B4-BE49-F238E27FC236}">
                  <a16:creationId xmlns:a16="http://schemas.microsoft.com/office/drawing/2014/main" id="{2417D1FB-4B8C-4064-BAE8-00510483B719}"/>
                </a:ext>
              </a:extLst>
            </p:cNvPr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72;p83">
              <a:extLst>
                <a:ext uri="{FF2B5EF4-FFF2-40B4-BE49-F238E27FC236}">
                  <a16:creationId xmlns:a16="http://schemas.microsoft.com/office/drawing/2014/main" id="{C65822A9-F369-4E09-82AC-977EA3B5E934}"/>
                </a:ext>
              </a:extLst>
            </p:cNvPr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73;p83">
              <a:extLst>
                <a:ext uri="{FF2B5EF4-FFF2-40B4-BE49-F238E27FC236}">
                  <a16:creationId xmlns:a16="http://schemas.microsoft.com/office/drawing/2014/main" id="{EDA709A9-813C-406E-91F4-F8084AFAB7B2}"/>
                </a:ext>
              </a:extLst>
            </p:cNvPr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74;p83">
              <a:extLst>
                <a:ext uri="{FF2B5EF4-FFF2-40B4-BE49-F238E27FC236}">
                  <a16:creationId xmlns:a16="http://schemas.microsoft.com/office/drawing/2014/main" id="{1DBE1326-CC07-493E-91F2-12D96D6A9C1D}"/>
                </a:ext>
              </a:extLst>
            </p:cNvPr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75;p83">
              <a:extLst>
                <a:ext uri="{FF2B5EF4-FFF2-40B4-BE49-F238E27FC236}">
                  <a16:creationId xmlns:a16="http://schemas.microsoft.com/office/drawing/2014/main" id="{8F272AAC-1648-45F2-8F12-07C59449338A}"/>
                </a:ext>
              </a:extLst>
            </p:cNvPr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76;p83">
              <a:extLst>
                <a:ext uri="{FF2B5EF4-FFF2-40B4-BE49-F238E27FC236}">
                  <a16:creationId xmlns:a16="http://schemas.microsoft.com/office/drawing/2014/main" id="{43BC5AF8-BC64-48D9-A4F0-76A29B557D26}"/>
                </a:ext>
              </a:extLst>
            </p:cNvPr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77;p83">
              <a:extLst>
                <a:ext uri="{FF2B5EF4-FFF2-40B4-BE49-F238E27FC236}">
                  <a16:creationId xmlns:a16="http://schemas.microsoft.com/office/drawing/2014/main" id="{CF0CE822-CA5D-464B-9584-62617F99747F}"/>
                </a:ext>
              </a:extLst>
            </p:cNvPr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78;p83">
              <a:extLst>
                <a:ext uri="{FF2B5EF4-FFF2-40B4-BE49-F238E27FC236}">
                  <a16:creationId xmlns:a16="http://schemas.microsoft.com/office/drawing/2014/main" id="{1F4FAF64-1D75-4B6F-9D73-EAE7D7969988}"/>
                </a:ext>
              </a:extLst>
            </p:cNvPr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683;p54">
            <a:extLst>
              <a:ext uri="{FF2B5EF4-FFF2-40B4-BE49-F238E27FC236}">
                <a16:creationId xmlns:a16="http://schemas.microsoft.com/office/drawing/2014/main" id="{A4D3FFD4-D2D2-4EFD-AC05-64D553921056}"/>
              </a:ext>
            </a:extLst>
          </p:cNvPr>
          <p:cNvSpPr txBox="1">
            <a:spLocks/>
          </p:cNvSpPr>
          <p:nvPr/>
        </p:nvSpPr>
        <p:spPr>
          <a:xfrm>
            <a:off x="4662610" y="789680"/>
            <a:ext cx="3446729" cy="101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4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>
              <a:buFont typeface="Work Sans Regular"/>
              <a:buNone/>
            </a:pPr>
            <a:r>
              <a:rPr lang="en-GB" dirty="0"/>
              <a:t>To store all the ticket entries and all registered users we decided to use the free cloud database Firebase</a:t>
            </a:r>
          </a:p>
        </p:txBody>
      </p:sp>
    </p:spTree>
    <p:extLst>
      <p:ext uri="{BB962C8B-B14F-4D97-AF65-F5344CB8AC3E}">
        <p14:creationId xmlns:p14="http://schemas.microsoft.com/office/powerpoint/2010/main" val="113380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title"/>
          </p:nvPr>
        </p:nvSpPr>
        <p:spPr>
          <a:xfrm rot="-5400000">
            <a:off x="-671936" y="2313334"/>
            <a:ext cx="2255745" cy="516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Structure</a:t>
            </a:r>
            <a:endParaRPr sz="2400" dirty="0"/>
          </a:p>
        </p:txBody>
      </p:sp>
      <p:sp>
        <p:nvSpPr>
          <p:cNvPr id="377" name="Google Shape;377;p47"/>
          <p:cNvSpPr txBox="1">
            <a:spLocks noGrp="1"/>
          </p:cNvSpPr>
          <p:nvPr>
            <p:ph type="subTitle" idx="4294967295"/>
          </p:nvPr>
        </p:nvSpPr>
        <p:spPr>
          <a:xfrm>
            <a:off x="6343062" y="895220"/>
            <a:ext cx="2261675" cy="1097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The Database has two main tables; one for all the registered users to the application and one for the tickets which they added.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4" name="Google Shape;281;p41">
            <a:extLst>
              <a:ext uri="{FF2B5EF4-FFF2-40B4-BE49-F238E27FC236}">
                <a16:creationId xmlns:a16="http://schemas.microsoft.com/office/drawing/2014/main" id="{E2D24555-A8CF-4FA5-923F-553ECC51AE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66" y="436262"/>
            <a:ext cx="5043512" cy="427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31433C-9E19-479D-A972-4AF28DB0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551" y="1027324"/>
            <a:ext cx="4215743" cy="3088851"/>
          </a:xfrm>
          <a:prstGeom prst="rect">
            <a:avLst/>
          </a:prstGeom>
        </p:spPr>
      </p:pic>
      <p:sp>
        <p:nvSpPr>
          <p:cNvPr id="47" name="Google Shape;377;p47">
            <a:extLst>
              <a:ext uri="{FF2B5EF4-FFF2-40B4-BE49-F238E27FC236}">
                <a16:creationId xmlns:a16="http://schemas.microsoft.com/office/drawing/2014/main" id="{A390C255-2273-4142-880A-BAA75F30F6A9}"/>
              </a:ext>
            </a:extLst>
          </p:cNvPr>
          <p:cNvSpPr txBox="1">
            <a:spLocks/>
          </p:cNvSpPr>
          <p:nvPr/>
        </p:nvSpPr>
        <p:spPr>
          <a:xfrm>
            <a:off x="6343062" y="2571749"/>
            <a:ext cx="2261675" cy="109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en-GB" dirty="0"/>
              <a:t>Each entry has obviously several attributes that form the object we want to store. Note that, for security reasons, we do not store in the database the users’ password.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>
            <a:spLocks noGrp="1"/>
          </p:cNvSpPr>
          <p:nvPr>
            <p:ph type="title"/>
          </p:nvPr>
        </p:nvSpPr>
        <p:spPr>
          <a:xfrm rot="-5400000">
            <a:off x="-1296981" y="22498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 and Delete Functions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224144-E018-4C6A-87BF-A9F82EC8ABAD}"/>
              </a:ext>
            </a:extLst>
          </p:cNvPr>
          <p:cNvGrpSpPr/>
          <p:nvPr/>
        </p:nvGrpSpPr>
        <p:grpSpPr>
          <a:xfrm>
            <a:off x="3153335" y="459901"/>
            <a:ext cx="5859305" cy="4223698"/>
            <a:chOff x="4329290" y="945375"/>
            <a:chExt cx="4603766" cy="3252750"/>
          </a:xfrm>
        </p:grpSpPr>
        <p:sp>
          <p:nvSpPr>
            <p:cNvPr id="12" name="Google Shape;226;p38">
              <a:extLst>
                <a:ext uri="{FF2B5EF4-FFF2-40B4-BE49-F238E27FC236}">
                  <a16:creationId xmlns:a16="http://schemas.microsoft.com/office/drawing/2014/main" id="{41069858-071C-43CB-9BA6-2F061D5361E7}"/>
                </a:ext>
              </a:extLst>
            </p:cNvPr>
            <p:cNvSpPr/>
            <p:nvPr/>
          </p:nvSpPr>
          <p:spPr>
            <a:xfrm>
              <a:off x="4329290" y="945375"/>
              <a:ext cx="4603766" cy="325275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7;p38">
              <a:extLst>
                <a:ext uri="{FF2B5EF4-FFF2-40B4-BE49-F238E27FC236}">
                  <a16:creationId xmlns:a16="http://schemas.microsoft.com/office/drawing/2014/main" id="{B26CE00E-1DE3-443B-AEB8-F54EFD847565}"/>
                </a:ext>
              </a:extLst>
            </p:cNvPr>
            <p:cNvSpPr/>
            <p:nvPr/>
          </p:nvSpPr>
          <p:spPr>
            <a:xfrm>
              <a:off x="4329290" y="945375"/>
              <a:ext cx="4603766" cy="325275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377;p47">
            <a:extLst>
              <a:ext uri="{FF2B5EF4-FFF2-40B4-BE49-F238E27FC236}">
                <a16:creationId xmlns:a16="http://schemas.microsoft.com/office/drawing/2014/main" id="{B8E11CA7-B1C5-4463-B243-06C917DBF85B}"/>
              </a:ext>
            </a:extLst>
          </p:cNvPr>
          <p:cNvSpPr txBox="1">
            <a:spLocks/>
          </p:cNvSpPr>
          <p:nvPr/>
        </p:nvSpPr>
        <p:spPr>
          <a:xfrm>
            <a:off x="964532" y="1926539"/>
            <a:ext cx="2077989" cy="129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en-GB" dirty="0">
                <a:solidFill>
                  <a:schemeClr val="accent2"/>
                </a:solidFill>
              </a:rPr>
              <a:t>Let’s see an example of how the Edit and Delete function work in the application and how they affect the database in real-time</a:t>
            </a:r>
          </a:p>
        </p:txBody>
      </p:sp>
      <p:pic>
        <p:nvPicPr>
          <p:cNvPr id="3" name="1" descr="1">
            <a:hlinkClick r:id="" action="ppaction://media"/>
            <a:extLst>
              <a:ext uri="{FF2B5EF4-FFF2-40B4-BE49-F238E27FC236}">
                <a16:creationId xmlns:a16="http://schemas.microsoft.com/office/drawing/2014/main" id="{43A0B218-DBF0-AD4F-B7BE-1228AD50F2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2460" y="955965"/>
            <a:ext cx="5601469" cy="3150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title"/>
          </p:nvPr>
        </p:nvSpPr>
        <p:spPr>
          <a:xfrm rot="-5400000">
            <a:off x="-1087486" y="2180227"/>
            <a:ext cx="3086845" cy="516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Authentication</a:t>
            </a:r>
            <a:endParaRPr sz="2400" dirty="0"/>
          </a:p>
        </p:txBody>
      </p:sp>
      <p:sp>
        <p:nvSpPr>
          <p:cNvPr id="377" name="Google Shape;377;p47"/>
          <p:cNvSpPr txBox="1">
            <a:spLocks noGrp="1"/>
          </p:cNvSpPr>
          <p:nvPr>
            <p:ph type="subTitle" idx="4294967295"/>
          </p:nvPr>
        </p:nvSpPr>
        <p:spPr>
          <a:xfrm>
            <a:off x="6210326" y="865966"/>
            <a:ext cx="2603417" cy="2618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dirty="0"/>
              <a:t>Firebase Authentication provides backend services, easy-to-use SDKs, and ready-made UI libraries to authenticate users to our app. It supports authentication using passwords, phone numbers, popular federated identity providers like Google, Facebook and Twitter, and more.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4" name="Google Shape;281;p41">
            <a:extLst>
              <a:ext uri="{FF2B5EF4-FFF2-40B4-BE49-F238E27FC236}">
                <a16:creationId xmlns:a16="http://schemas.microsoft.com/office/drawing/2014/main" id="{E2D24555-A8CF-4FA5-923F-553ECC51AE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66" y="436262"/>
            <a:ext cx="5043512" cy="427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31433C-9E19-479D-A972-4AF28DB0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9551" y="1405409"/>
            <a:ext cx="4215743" cy="2332681"/>
          </a:xfrm>
          <a:prstGeom prst="rect">
            <a:avLst/>
          </a:prstGeom>
        </p:spPr>
      </p:pic>
      <p:sp>
        <p:nvSpPr>
          <p:cNvPr id="8" name="Google Shape;377;p47">
            <a:extLst>
              <a:ext uri="{FF2B5EF4-FFF2-40B4-BE49-F238E27FC236}">
                <a16:creationId xmlns:a16="http://schemas.microsoft.com/office/drawing/2014/main" id="{BA3D85F2-F919-7048-8CEC-11FE7097FDFF}"/>
              </a:ext>
            </a:extLst>
          </p:cNvPr>
          <p:cNvSpPr txBox="1">
            <a:spLocks/>
          </p:cNvSpPr>
          <p:nvPr/>
        </p:nvSpPr>
        <p:spPr>
          <a:xfrm>
            <a:off x="6381196" y="2996378"/>
            <a:ext cx="2261675" cy="109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en-GB" dirty="0"/>
              <a:t>In our case we decided to authenticate the users via mail and password or via Google login. </a:t>
            </a:r>
          </a:p>
        </p:txBody>
      </p:sp>
    </p:spTree>
    <p:extLst>
      <p:ext uri="{BB962C8B-B14F-4D97-AF65-F5344CB8AC3E}">
        <p14:creationId xmlns:p14="http://schemas.microsoft.com/office/powerpoint/2010/main" val="27985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Chatroom</a:t>
            </a:r>
            <a:endParaRPr dirty="0"/>
          </a:p>
        </p:txBody>
      </p:sp>
      <p:sp>
        <p:nvSpPr>
          <p:cNvPr id="758" name="Google Shape;758;p56"/>
          <p:cNvSpPr txBox="1">
            <a:spLocks noGrp="1"/>
          </p:cNvSpPr>
          <p:nvPr>
            <p:ph type="subTitle" idx="1"/>
          </p:nvPr>
        </p:nvSpPr>
        <p:spPr>
          <a:xfrm>
            <a:off x="5229245" y="4185253"/>
            <a:ext cx="27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implementation of a chatroom via WebSocket</a:t>
            </a:r>
            <a:endParaRPr dirty="0"/>
          </a:p>
        </p:txBody>
      </p:sp>
      <p:sp>
        <p:nvSpPr>
          <p:cNvPr id="759" name="Google Shape;759;p56"/>
          <p:cNvSpPr txBox="1">
            <a:spLocks noGrp="1"/>
          </p:cNvSpPr>
          <p:nvPr>
            <p:ph type="title" idx="2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760" name="Google Shape;760;p5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494150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6"/>
          <p:cNvPicPr preferRelativeResize="0"/>
          <p:nvPr/>
        </p:nvPicPr>
        <p:blipFill rotWithShape="1">
          <a:blip r:embed="rId4">
            <a:alphaModFix/>
          </a:blip>
          <a:srcRect t="6747" b="6747"/>
          <a:stretch/>
        </p:blipFill>
        <p:spPr>
          <a:xfrm>
            <a:off x="4094000" y="-625975"/>
            <a:ext cx="3588675" cy="389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221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title" idx="6"/>
          </p:nvPr>
        </p:nvSpPr>
        <p:spPr>
          <a:xfrm rot="16200000">
            <a:off x="-1341441" y="22498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Chatroom</a:t>
            </a:r>
            <a:endParaRPr dirty="0"/>
          </a:p>
        </p:txBody>
      </p:sp>
      <p:sp>
        <p:nvSpPr>
          <p:cNvPr id="432" name="Google Shape;432;p49"/>
          <p:cNvSpPr txBox="1">
            <a:spLocks noGrp="1"/>
          </p:cNvSpPr>
          <p:nvPr>
            <p:ph type="subTitle" idx="1"/>
          </p:nvPr>
        </p:nvSpPr>
        <p:spPr>
          <a:xfrm flipH="1">
            <a:off x="1413340" y="-38100"/>
            <a:ext cx="7384122" cy="1681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2"/>
                </a:solidFill>
              </a:rPr>
              <a:t>The chatroom was implemented via WebSocket and was created to give the users a place where they can get to an agreement about a ticket or just to have an interesting talk with others movie entusiasts perhaps.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2"/>
                </a:solidFill>
              </a:rPr>
              <a:t>They only need to get authenticated via log-in and then jump right into it!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40889F-CEDE-498E-BB90-3DE78186BD21}"/>
              </a:ext>
            </a:extLst>
          </p:cNvPr>
          <p:cNvGrpSpPr/>
          <p:nvPr/>
        </p:nvGrpSpPr>
        <p:grpSpPr>
          <a:xfrm>
            <a:off x="1169499" y="-544079"/>
            <a:ext cx="8473440" cy="1681902"/>
            <a:chOff x="4329290" y="945375"/>
            <a:chExt cx="4603766" cy="3252750"/>
          </a:xfrm>
        </p:grpSpPr>
        <p:sp>
          <p:nvSpPr>
            <p:cNvPr id="25" name="Google Shape;226;p38">
              <a:extLst>
                <a:ext uri="{FF2B5EF4-FFF2-40B4-BE49-F238E27FC236}">
                  <a16:creationId xmlns:a16="http://schemas.microsoft.com/office/drawing/2014/main" id="{DF8AEC0F-0C2E-4CB3-ACE3-CE4A2F203991}"/>
                </a:ext>
              </a:extLst>
            </p:cNvPr>
            <p:cNvSpPr/>
            <p:nvPr/>
          </p:nvSpPr>
          <p:spPr>
            <a:xfrm>
              <a:off x="4329290" y="945375"/>
              <a:ext cx="4603766" cy="325275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27;p38">
              <a:extLst>
                <a:ext uri="{FF2B5EF4-FFF2-40B4-BE49-F238E27FC236}">
                  <a16:creationId xmlns:a16="http://schemas.microsoft.com/office/drawing/2014/main" id="{CD3AA376-2C3F-436F-9249-DD601C3D4BDA}"/>
                </a:ext>
              </a:extLst>
            </p:cNvPr>
            <p:cNvSpPr/>
            <p:nvPr/>
          </p:nvSpPr>
          <p:spPr>
            <a:xfrm>
              <a:off x="4329290" y="945375"/>
              <a:ext cx="4603766" cy="325275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1" descr="1">
            <a:hlinkClick r:id="" action="ppaction://media"/>
            <a:extLst>
              <a:ext uri="{FF2B5EF4-FFF2-40B4-BE49-F238E27FC236}">
                <a16:creationId xmlns:a16="http://schemas.microsoft.com/office/drawing/2014/main" id="{CFCF3A47-872C-864B-A3E6-A8512A810E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710" y="1248660"/>
            <a:ext cx="6686028" cy="3760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2265550" y="524599"/>
            <a:ext cx="5539200" cy="40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/>
              <a:t>Tickets4Sale</a:t>
            </a:r>
            <a:r>
              <a:rPr lang="en" sz="1600" dirty="0"/>
              <a:t> is an application created for Android Devices that gives users a marketplace designed specifically for tickets to events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600" dirty="0">
              <a:solidFill>
                <a:schemeClr val="accen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336550" indent="-171450">
              <a:buSzPts val="1000"/>
            </a:pPr>
            <a:r>
              <a:rPr lang="en-GB" sz="1600" dirty="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It provides a list containing all the different tickets added to the application to give the user an overview of what he can find.</a:t>
            </a:r>
          </a:p>
          <a:p>
            <a:pPr marL="336550" indent="-171450">
              <a:buSzPts val="1000"/>
            </a:pPr>
            <a:r>
              <a:rPr lang="it-IT" sz="1600" dirty="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Facilitates the communication between users through a built-in chat room.</a:t>
            </a:r>
          </a:p>
          <a:p>
            <a:pPr marL="336550" indent="-171450">
              <a:buSzPts val="1000"/>
            </a:pPr>
            <a:r>
              <a:rPr lang="it-IT" sz="1600" dirty="0"/>
              <a:t>Gives the option to </a:t>
            </a:r>
            <a:r>
              <a:rPr lang="it-IT" sz="1600" b="1" dirty="0">
                <a:solidFill>
                  <a:schemeClr val="accent2"/>
                </a:solidFill>
              </a:rPr>
              <a:t>filter</a:t>
            </a:r>
            <a:r>
              <a:rPr lang="it-IT" sz="1600" dirty="0"/>
              <a:t> the results for category, city or by searching the event name.</a:t>
            </a:r>
          </a:p>
          <a:p>
            <a:pPr marL="336550" indent="-171450">
              <a:buSzPts val="1000"/>
            </a:pPr>
            <a:r>
              <a:rPr lang="it-IT" sz="1600" dirty="0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Provides different Log-in/Si</a:t>
            </a:r>
            <a:r>
              <a:rPr lang="it-IT" sz="1600" dirty="0"/>
              <a:t>gn-in options to best fit the user preference</a:t>
            </a:r>
            <a:endParaRPr sz="1600" dirty="0">
              <a:solidFill>
                <a:schemeClr val="accen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ctrTitle"/>
          </p:nvPr>
        </p:nvSpPr>
        <p:spPr>
          <a:xfrm>
            <a:off x="1351050" y="913710"/>
            <a:ext cx="309903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Features</a:t>
            </a:r>
            <a:endParaRPr dirty="0"/>
          </a:p>
        </p:txBody>
      </p:sp>
      <p:sp>
        <p:nvSpPr>
          <p:cNvPr id="758" name="Google Shape;758;p56"/>
          <p:cNvSpPr txBox="1">
            <a:spLocks noGrp="1"/>
          </p:cNvSpPr>
          <p:nvPr>
            <p:ph type="subTitle" idx="1"/>
          </p:nvPr>
        </p:nvSpPr>
        <p:spPr>
          <a:xfrm>
            <a:off x="4450080" y="624810"/>
            <a:ext cx="273834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interesting features of the application</a:t>
            </a:r>
            <a:endParaRPr dirty="0"/>
          </a:p>
        </p:txBody>
      </p:sp>
      <p:sp>
        <p:nvSpPr>
          <p:cNvPr id="759" name="Google Shape;759;p56"/>
          <p:cNvSpPr txBox="1">
            <a:spLocks noGrp="1"/>
          </p:cNvSpPr>
          <p:nvPr>
            <p:ph type="title" idx="2"/>
          </p:nvPr>
        </p:nvSpPr>
        <p:spPr>
          <a:xfrm>
            <a:off x="1351063" y="31561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19F33C-9BBE-4AEE-AA00-038A326AAEAB}"/>
              </a:ext>
            </a:extLst>
          </p:cNvPr>
          <p:cNvGrpSpPr/>
          <p:nvPr/>
        </p:nvGrpSpPr>
        <p:grpSpPr>
          <a:xfrm>
            <a:off x="3418004" y="1812077"/>
            <a:ext cx="6587056" cy="4561106"/>
            <a:chOff x="1837862" y="2495211"/>
            <a:chExt cx="1484551" cy="992985"/>
          </a:xfrm>
        </p:grpSpPr>
        <p:pic>
          <p:nvPicPr>
            <p:cNvPr id="9" name="Google Shape;1221;p66">
              <a:extLst>
                <a:ext uri="{FF2B5EF4-FFF2-40B4-BE49-F238E27FC236}">
                  <a16:creationId xmlns:a16="http://schemas.microsoft.com/office/drawing/2014/main" id="{9609F710-ED7B-4659-B344-8F42A992579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37862" y="2495211"/>
              <a:ext cx="780201" cy="992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225;p66">
              <a:extLst>
                <a:ext uri="{FF2B5EF4-FFF2-40B4-BE49-F238E27FC236}">
                  <a16:creationId xmlns:a16="http://schemas.microsoft.com/office/drawing/2014/main" id="{BEB7CBC5-1D22-462E-AE0E-D5CEF082C6F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6622" y="2495211"/>
              <a:ext cx="865791" cy="9929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46714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3"/>
          <p:cNvSpPr txBox="1">
            <a:spLocks noGrp="1"/>
          </p:cNvSpPr>
          <p:nvPr>
            <p:ph type="title" idx="8"/>
          </p:nvPr>
        </p:nvSpPr>
        <p:spPr>
          <a:xfrm rot="-5400000">
            <a:off x="-550858" y="2048851"/>
            <a:ext cx="1760958" cy="5234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GPS Function</a:t>
            </a:r>
            <a:endParaRPr dirty="0"/>
          </a:p>
        </p:txBody>
      </p:sp>
      <p:sp>
        <p:nvSpPr>
          <p:cNvPr id="647" name="Google Shape;647;p53"/>
          <p:cNvSpPr txBox="1">
            <a:spLocks noGrp="1"/>
          </p:cNvSpPr>
          <p:nvPr>
            <p:ph type="ctrTitle"/>
          </p:nvPr>
        </p:nvSpPr>
        <p:spPr>
          <a:xfrm>
            <a:off x="3918007" y="120912"/>
            <a:ext cx="1590213" cy="475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GPS</a:t>
            </a:r>
            <a:endParaRPr sz="2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D1A4AB-906A-4529-8AE4-3096878741C7}"/>
              </a:ext>
            </a:extLst>
          </p:cNvPr>
          <p:cNvGrpSpPr/>
          <p:nvPr/>
        </p:nvGrpSpPr>
        <p:grpSpPr>
          <a:xfrm>
            <a:off x="882650" y="360089"/>
            <a:ext cx="7683500" cy="4351611"/>
            <a:chOff x="882650" y="360089"/>
            <a:chExt cx="6975474" cy="3802291"/>
          </a:xfrm>
        </p:grpSpPr>
        <p:cxnSp>
          <p:nvCxnSpPr>
            <p:cNvPr id="658" name="Google Shape;658;p53"/>
            <p:cNvCxnSpPr>
              <a:cxnSpLocks/>
            </p:cNvCxnSpPr>
            <p:nvPr/>
          </p:nvCxnSpPr>
          <p:spPr>
            <a:xfrm>
              <a:off x="5089467" y="360365"/>
              <a:ext cx="2768657" cy="3065185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0" name="Google Shape;660;p53"/>
            <p:cNvCxnSpPr>
              <a:cxnSpLocks/>
            </p:cNvCxnSpPr>
            <p:nvPr/>
          </p:nvCxnSpPr>
          <p:spPr>
            <a:xfrm>
              <a:off x="4996741" y="4162038"/>
              <a:ext cx="286138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35D493B-D21F-4569-BCBC-4C9D57306D24}"/>
                </a:ext>
              </a:extLst>
            </p:cNvPr>
            <p:cNvGrpSpPr/>
            <p:nvPr/>
          </p:nvGrpSpPr>
          <p:grpSpPr>
            <a:xfrm>
              <a:off x="882650" y="360089"/>
              <a:ext cx="4114091" cy="3802291"/>
              <a:chOff x="1604537" y="1096965"/>
              <a:chExt cx="3392204" cy="306546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DDFCC4-B451-4174-A03A-2B2A66918A30}"/>
                  </a:ext>
                </a:extLst>
              </p:cNvPr>
              <p:cNvGrpSpPr/>
              <p:nvPr/>
            </p:nvGrpSpPr>
            <p:grpSpPr>
              <a:xfrm>
                <a:off x="1604537" y="1096965"/>
                <a:ext cx="3392204" cy="3065460"/>
                <a:chOff x="2476075" y="1025143"/>
                <a:chExt cx="2629075" cy="1892776"/>
              </a:xfrm>
            </p:grpSpPr>
            <p:cxnSp>
              <p:nvCxnSpPr>
                <p:cNvPr id="657" name="Google Shape;657;p53"/>
                <p:cNvCxnSpPr>
                  <a:cxnSpLocks/>
                </p:cNvCxnSpPr>
                <p:nvPr/>
              </p:nvCxnSpPr>
              <p:spPr>
                <a:xfrm rot="10800000" flipV="1">
                  <a:off x="2476076" y="1025143"/>
                  <a:ext cx="1029300" cy="1892606"/>
                </a:xfrm>
                <a:prstGeom prst="bentConnector2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53"/>
                <p:cNvCxnSpPr>
                  <a:cxnSpLocks/>
                </p:cNvCxnSpPr>
                <p:nvPr/>
              </p:nvCxnSpPr>
              <p:spPr>
                <a:xfrm>
                  <a:off x="2476075" y="2917749"/>
                  <a:ext cx="2629075" cy="17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0ADAFE6-23A4-49CD-898E-0690455AAA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498" y="1096965"/>
                <a:ext cx="1300992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577B63-5EDE-4FD6-9EE1-88FB83E9C8AB}"/>
                </a:ext>
              </a:extLst>
            </p:cNvPr>
            <p:cNvCxnSpPr/>
            <p:nvPr/>
          </p:nvCxnSpPr>
          <p:spPr>
            <a:xfrm flipV="1">
              <a:off x="7858124" y="3425550"/>
              <a:ext cx="0" cy="736488"/>
            </a:xfrm>
            <a:prstGeom prst="line">
              <a:avLst/>
            </a:prstGeom>
            <a:ln w="952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C3DE15A-8493-4B2C-95F0-C33B59CF2C67}"/>
              </a:ext>
            </a:extLst>
          </p:cNvPr>
          <p:cNvSpPr/>
          <p:nvPr/>
        </p:nvSpPr>
        <p:spPr>
          <a:xfrm>
            <a:off x="3918008" y="121299"/>
            <a:ext cx="1606707" cy="477431"/>
          </a:xfrm>
          <a:prstGeom prst="roundRect">
            <a:avLst/>
          </a:prstGeom>
          <a:noFill/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Google Shape;598;p51">
            <a:extLst>
              <a:ext uri="{FF2B5EF4-FFF2-40B4-BE49-F238E27FC236}">
                <a16:creationId xmlns:a16="http://schemas.microsoft.com/office/drawing/2014/main" id="{EC90BB35-7F3C-485D-88EE-8AF236AD1B6C}"/>
              </a:ext>
            </a:extLst>
          </p:cNvPr>
          <p:cNvSpPr txBox="1">
            <a:spLocks/>
          </p:cNvSpPr>
          <p:nvPr/>
        </p:nvSpPr>
        <p:spPr>
          <a:xfrm>
            <a:off x="4855945" y="1313157"/>
            <a:ext cx="3101156" cy="251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it-IT" sz="1800" dirty="0"/>
              <a:t>W</a:t>
            </a:r>
            <a:r>
              <a:rPr lang="en-GB" sz="1800" dirty="0"/>
              <a:t>e implemented a GPS function to allow users to automatically fill the Region and City Fields.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en-GB" sz="1800" dirty="0"/>
              <a:t>It requires the user to grant the app the permission to access the device’s GPS.</a:t>
            </a:r>
          </a:p>
        </p:txBody>
      </p:sp>
      <p:pic>
        <p:nvPicPr>
          <p:cNvPr id="3" name="22" descr="22">
            <a:hlinkClick r:id="" action="ppaction://media"/>
            <a:extLst>
              <a:ext uri="{FF2B5EF4-FFF2-40B4-BE49-F238E27FC236}">
                <a16:creationId xmlns:a16="http://schemas.microsoft.com/office/drawing/2014/main" id="{8AB4DE23-D38C-274E-AF0A-5C0DA5611F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680" y="431800"/>
            <a:ext cx="2406967" cy="4277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3"/>
          <p:cNvSpPr txBox="1">
            <a:spLocks noGrp="1"/>
          </p:cNvSpPr>
          <p:nvPr>
            <p:ph type="title" idx="8"/>
          </p:nvPr>
        </p:nvSpPr>
        <p:spPr>
          <a:xfrm rot="-5400000">
            <a:off x="-612290" y="1987420"/>
            <a:ext cx="1883821" cy="5234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Shake Function</a:t>
            </a:r>
            <a:endParaRPr dirty="0"/>
          </a:p>
        </p:txBody>
      </p:sp>
      <p:sp>
        <p:nvSpPr>
          <p:cNvPr id="647" name="Google Shape;647;p53"/>
          <p:cNvSpPr txBox="1">
            <a:spLocks noGrp="1"/>
          </p:cNvSpPr>
          <p:nvPr>
            <p:ph type="ctrTitle"/>
          </p:nvPr>
        </p:nvSpPr>
        <p:spPr>
          <a:xfrm>
            <a:off x="3918007" y="120912"/>
            <a:ext cx="1590213" cy="475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Shake</a:t>
            </a:r>
            <a:endParaRPr sz="2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D1A4AB-906A-4529-8AE4-3096878741C7}"/>
              </a:ext>
            </a:extLst>
          </p:cNvPr>
          <p:cNvGrpSpPr/>
          <p:nvPr/>
        </p:nvGrpSpPr>
        <p:grpSpPr>
          <a:xfrm>
            <a:off x="882650" y="360089"/>
            <a:ext cx="7683500" cy="4351611"/>
            <a:chOff x="882650" y="360089"/>
            <a:chExt cx="6975474" cy="3802291"/>
          </a:xfrm>
        </p:grpSpPr>
        <p:cxnSp>
          <p:nvCxnSpPr>
            <p:cNvPr id="658" name="Google Shape;658;p53"/>
            <p:cNvCxnSpPr>
              <a:cxnSpLocks/>
            </p:cNvCxnSpPr>
            <p:nvPr/>
          </p:nvCxnSpPr>
          <p:spPr>
            <a:xfrm>
              <a:off x="5089467" y="360365"/>
              <a:ext cx="2768657" cy="3065185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0" name="Google Shape;660;p53"/>
            <p:cNvCxnSpPr>
              <a:cxnSpLocks/>
            </p:cNvCxnSpPr>
            <p:nvPr/>
          </p:nvCxnSpPr>
          <p:spPr>
            <a:xfrm>
              <a:off x="4996741" y="4162038"/>
              <a:ext cx="286138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35D493B-D21F-4569-BCBC-4C9D57306D24}"/>
                </a:ext>
              </a:extLst>
            </p:cNvPr>
            <p:cNvGrpSpPr/>
            <p:nvPr/>
          </p:nvGrpSpPr>
          <p:grpSpPr>
            <a:xfrm>
              <a:off x="882650" y="360089"/>
              <a:ext cx="4114091" cy="3802291"/>
              <a:chOff x="1604537" y="1096965"/>
              <a:chExt cx="3392204" cy="306546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DDFCC4-B451-4174-A03A-2B2A66918A30}"/>
                  </a:ext>
                </a:extLst>
              </p:cNvPr>
              <p:cNvGrpSpPr/>
              <p:nvPr/>
            </p:nvGrpSpPr>
            <p:grpSpPr>
              <a:xfrm>
                <a:off x="1604537" y="1096965"/>
                <a:ext cx="3392204" cy="3065460"/>
                <a:chOff x="2476075" y="1025143"/>
                <a:chExt cx="2629075" cy="1892776"/>
              </a:xfrm>
            </p:grpSpPr>
            <p:cxnSp>
              <p:nvCxnSpPr>
                <p:cNvPr id="657" name="Google Shape;657;p53"/>
                <p:cNvCxnSpPr>
                  <a:cxnSpLocks/>
                </p:cNvCxnSpPr>
                <p:nvPr/>
              </p:nvCxnSpPr>
              <p:spPr>
                <a:xfrm rot="10800000" flipV="1">
                  <a:off x="2476076" y="1025143"/>
                  <a:ext cx="1029300" cy="1892606"/>
                </a:xfrm>
                <a:prstGeom prst="bentConnector2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53"/>
                <p:cNvCxnSpPr>
                  <a:cxnSpLocks/>
                </p:cNvCxnSpPr>
                <p:nvPr/>
              </p:nvCxnSpPr>
              <p:spPr>
                <a:xfrm>
                  <a:off x="2476075" y="2917749"/>
                  <a:ext cx="2629075" cy="17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0ADAFE6-23A4-49CD-898E-0690455AAA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498" y="1096965"/>
                <a:ext cx="1300992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577B63-5EDE-4FD6-9EE1-88FB83E9C8AB}"/>
                </a:ext>
              </a:extLst>
            </p:cNvPr>
            <p:cNvCxnSpPr/>
            <p:nvPr/>
          </p:nvCxnSpPr>
          <p:spPr>
            <a:xfrm flipV="1">
              <a:off x="7858124" y="3425550"/>
              <a:ext cx="0" cy="736488"/>
            </a:xfrm>
            <a:prstGeom prst="line">
              <a:avLst/>
            </a:prstGeom>
            <a:ln w="952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C3DE15A-8493-4B2C-95F0-C33B59CF2C67}"/>
              </a:ext>
            </a:extLst>
          </p:cNvPr>
          <p:cNvSpPr/>
          <p:nvPr/>
        </p:nvSpPr>
        <p:spPr>
          <a:xfrm>
            <a:off x="3918008" y="121299"/>
            <a:ext cx="1606707" cy="477431"/>
          </a:xfrm>
          <a:prstGeom prst="roundRect">
            <a:avLst/>
          </a:prstGeom>
          <a:noFill/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Google Shape;598;p51">
            <a:extLst>
              <a:ext uri="{FF2B5EF4-FFF2-40B4-BE49-F238E27FC236}">
                <a16:creationId xmlns:a16="http://schemas.microsoft.com/office/drawing/2014/main" id="{EC90BB35-7F3C-485D-88EE-8AF236AD1B6C}"/>
              </a:ext>
            </a:extLst>
          </p:cNvPr>
          <p:cNvSpPr txBox="1">
            <a:spLocks/>
          </p:cNvSpPr>
          <p:nvPr/>
        </p:nvSpPr>
        <p:spPr>
          <a:xfrm>
            <a:off x="1597912" y="1528649"/>
            <a:ext cx="3101156" cy="208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it-IT" sz="1800" dirty="0">
                <a:solidFill>
                  <a:schemeClr val="accent2"/>
                </a:solidFill>
              </a:rPr>
              <a:t>As suggested by the hint (shown by tapping on the lightbulb icon), with a simple shake motion of the device all data will be cleared without having the user do it manually.</a:t>
            </a:r>
            <a:endParaRPr lang="en-GB" sz="1800" dirty="0">
              <a:solidFill>
                <a:schemeClr val="accent2"/>
              </a:solidFill>
            </a:endParaRPr>
          </a:p>
        </p:txBody>
      </p:sp>
      <p:pic>
        <p:nvPicPr>
          <p:cNvPr id="3" name="33" descr="33">
            <a:hlinkClick r:id="" action="ppaction://media"/>
            <a:extLst>
              <a:ext uri="{FF2B5EF4-FFF2-40B4-BE49-F238E27FC236}">
                <a16:creationId xmlns:a16="http://schemas.microsoft.com/office/drawing/2014/main" id="{4DEF4241-6C39-A443-A69E-60953B5613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2670" y="514486"/>
            <a:ext cx="2315056" cy="41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3"/>
          <p:cNvSpPr txBox="1">
            <a:spLocks noGrp="1"/>
          </p:cNvSpPr>
          <p:nvPr>
            <p:ph type="title" idx="8"/>
          </p:nvPr>
        </p:nvSpPr>
        <p:spPr>
          <a:xfrm rot="-5400000">
            <a:off x="-1010549" y="1802102"/>
            <a:ext cx="2710991" cy="624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PayPal API Integration</a:t>
            </a:r>
            <a:endParaRPr dirty="0"/>
          </a:p>
        </p:txBody>
      </p:sp>
      <p:sp>
        <p:nvSpPr>
          <p:cNvPr id="647" name="Google Shape;647;p53"/>
          <p:cNvSpPr txBox="1">
            <a:spLocks noGrp="1"/>
          </p:cNvSpPr>
          <p:nvPr>
            <p:ph type="ctrTitle"/>
          </p:nvPr>
        </p:nvSpPr>
        <p:spPr>
          <a:xfrm>
            <a:off x="3918007" y="120912"/>
            <a:ext cx="1590213" cy="475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PayPal</a:t>
            </a:r>
            <a:endParaRPr sz="2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D1A4AB-906A-4529-8AE4-3096878741C7}"/>
              </a:ext>
            </a:extLst>
          </p:cNvPr>
          <p:cNvGrpSpPr/>
          <p:nvPr/>
        </p:nvGrpSpPr>
        <p:grpSpPr>
          <a:xfrm>
            <a:off x="882650" y="360089"/>
            <a:ext cx="7683500" cy="4351611"/>
            <a:chOff x="882650" y="360089"/>
            <a:chExt cx="6975474" cy="3802291"/>
          </a:xfrm>
        </p:grpSpPr>
        <p:cxnSp>
          <p:nvCxnSpPr>
            <p:cNvPr id="658" name="Google Shape;658;p53"/>
            <p:cNvCxnSpPr>
              <a:cxnSpLocks/>
            </p:cNvCxnSpPr>
            <p:nvPr/>
          </p:nvCxnSpPr>
          <p:spPr>
            <a:xfrm>
              <a:off x="5089467" y="360365"/>
              <a:ext cx="2768657" cy="3065185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0" name="Google Shape;660;p53"/>
            <p:cNvCxnSpPr>
              <a:cxnSpLocks/>
            </p:cNvCxnSpPr>
            <p:nvPr/>
          </p:nvCxnSpPr>
          <p:spPr>
            <a:xfrm>
              <a:off x="4996741" y="4162038"/>
              <a:ext cx="286138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35D493B-D21F-4569-BCBC-4C9D57306D24}"/>
                </a:ext>
              </a:extLst>
            </p:cNvPr>
            <p:cNvGrpSpPr/>
            <p:nvPr/>
          </p:nvGrpSpPr>
          <p:grpSpPr>
            <a:xfrm>
              <a:off x="882650" y="360089"/>
              <a:ext cx="4114091" cy="3802291"/>
              <a:chOff x="1604537" y="1096965"/>
              <a:chExt cx="3392204" cy="306546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DDFCC4-B451-4174-A03A-2B2A66918A30}"/>
                  </a:ext>
                </a:extLst>
              </p:cNvPr>
              <p:cNvGrpSpPr/>
              <p:nvPr/>
            </p:nvGrpSpPr>
            <p:grpSpPr>
              <a:xfrm>
                <a:off x="1604537" y="1096965"/>
                <a:ext cx="3392204" cy="3065460"/>
                <a:chOff x="2476075" y="1025143"/>
                <a:chExt cx="2629075" cy="1892776"/>
              </a:xfrm>
            </p:grpSpPr>
            <p:cxnSp>
              <p:nvCxnSpPr>
                <p:cNvPr id="657" name="Google Shape;657;p53"/>
                <p:cNvCxnSpPr>
                  <a:cxnSpLocks/>
                </p:cNvCxnSpPr>
                <p:nvPr/>
              </p:nvCxnSpPr>
              <p:spPr>
                <a:xfrm rot="10800000" flipV="1">
                  <a:off x="2476076" y="1025143"/>
                  <a:ext cx="1029300" cy="1892606"/>
                </a:xfrm>
                <a:prstGeom prst="bentConnector2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53"/>
                <p:cNvCxnSpPr>
                  <a:cxnSpLocks/>
                </p:cNvCxnSpPr>
                <p:nvPr/>
              </p:nvCxnSpPr>
              <p:spPr>
                <a:xfrm>
                  <a:off x="2476075" y="2917749"/>
                  <a:ext cx="2629075" cy="17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0ADAFE6-23A4-49CD-898E-0690455AAA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498" y="1096965"/>
                <a:ext cx="1300992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577B63-5EDE-4FD6-9EE1-88FB83E9C8AB}"/>
                </a:ext>
              </a:extLst>
            </p:cNvPr>
            <p:cNvCxnSpPr/>
            <p:nvPr/>
          </p:nvCxnSpPr>
          <p:spPr>
            <a:xfrm flipV="1">
              <a:off x="7858124" y="3425550"/>
              <a:ext cx="0" cy="736488"/>
            </a:xfrm>
            <a:prstGeom prst="line">
              <a:avLst/>
            </a:prstGeom>
            <a:ln w="952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C3DE15A-8493-4B2C-95F0-C33B59CF2C67}"/>
              </a:ext>
            </a:extLst>
          </p:cNvPr>
          <p:cNvSpPr/>
          <p:nvPr/>
        </p:nvSpPr>
        <p:spPr>
          <a:xfrm>
            <a:off x="3918008" y="121299"/>
            <a:ext cx="1606707" cy="477431"/>
          </a:xfrm>
          <a:prstGeom prst="roundRect">
            <a:avLst/>
          </a:prstGeom>
          <a:noFill/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Google Shape;598;p51">
            <a:extLst>
              <a:ext uri="{FF2B5EF4-FFF2-40B4-BE49-F238E27FC236}">
                <a16:creationId xmlns:a16="http://schemas.microsoft.com/office/drawing/2014/main" id="{EC90BB35-7F3C-485D-88EE-8AF236AD1B6C}"/>
              </a:ext>
            </a:extLst>
          </p:cNvPr>
          <p:cNvSpPr txBox="1">
            <a:spLocks/>
          </p:cNvSpPr>
          <p:nvPr/>
        </p:nvSpPr>
        <p:spPr>
          <a:xfrm>
            <a:off x="4805322" y="1097165"/>
            <a:ext cx="3151779" cy="294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●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Regular"/>
              <a:buChar char="○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Regular"/>
              <a:buChar char="■"/>
              <a:defRPr sz="1200" b="0" i="0" u="none" strike="noStrike" cap="none">
                <a:solidFill>
                  <a:schemeClr val="accen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it-IT" sz="1800" dirty="0"/>
              <a:t>Using the PayPal API we created a Sandbox account to simulate the usage in a real-world environment.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Regular"/>
              <a:buNone/>
            </a:pPr>
            <a:r>
              <a:rPr lang="it-IT" sz="1800" dirty="0"/>
              <a:t>Tapping on the Cheers! button in the NavBar the PayPal Activity is displayed</a:t>
            </a:r>
            <a:endParaRPr lang="en-GB" sz="1800" dirty="0"/>
          </a:p>
        </p:txBody>
      </p:sp>
      <p:pic>
        <p:nvPicPr>
          <p:cNvPr id="4" name="4" descr="4">
            <a:hlinkClick r:id="" action="ppaction://media"/>
            <a:extLst>
              <a:ext uri="{FF2B5EF4-FFF2-40B4-BE49-F238E27FC236}">
                <a16:creationId xmlns:a16="http://schemas.microsoft.com/office/drawing/2014/main" id="{F279052E-E8A8-9D42-9FC6-218153649F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3324" y="431800"/>
            <a:ext cx="2346050" cy="41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4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4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4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75" name="Google Shape;875;p64"/>
          <p:cNvSpPr txBox="1">
            <a:spLocks noGrp="1"/>
          </p:cNvSpPr>
          <p:nvPr>
            <p:ph type="subTitle" idx="1"/>
          </p:nvPr>
        </p:nvSpPr>
        <p:spPr>
          <a:xfrm>
            <a:off x="5714998" y="2109700"/>
            <a:ext cx="273647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Giovanni Ruocco 1891327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Andrea Gaetano Ferrara 1887505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Engineering In Computer Science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Sapienza University, Rome</a:t>
            </a:r>
            <a:endParaRPr dirty="0"/>
          </a:p>
        </p:txBody>
      </p:sp>
      <p:pic>
        <p:nvPicPr>
          <p:cNvPr id="877" name="Google Shape;8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97">
            <a:off x="1244474" y="935343"/>
            <a:ext cx="2220026" cy="2660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D7AAD7-322F-4C58-B777-4E5E1E9B1C93}"/>
              </a:ext>
            </a:extLst>
          </p:cNvPr>
          <p:cNvSpPr/>
          <p:nvPr/>
        </p:nvSpPr>
        <p:spPr>
          <a:xfrm>
            <a:off x="524435" y="3866029"/>
            <a:ext cx="3603812" cy="82027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 flipH="1">
            <a:off x="3506823" y="1465825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Let’s take a look at the application</a:t>
            </a:r>
            <a:endParaRPr sz="4400" dirty="0"/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296">
            <a:off x="611651" y="2303109"/>
            <a:ext cx="2594000" cy="26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50835" y="1064074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t="4636" b="4636"/>
          <a:stretch/>
        </p:blipFill>
        <p:spPr>
          <a:xfrm>
            <a:off x="2150902" y="1006051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59954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App</a:t>
            </a:r>
            <a:endParaRPr dirty="0"/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The application and its features.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 idx="3"/>
          </p:nvPr>
        </p:nvSpPr>
        <p:spPr>
          <a:xfrm flipH="1">
            <a:off x="3177665" y="3159562"/>
            <a:ext cx="188540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&amp; Authentication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4"/>
          </p:nvPr>
        </p:nvSpPr>
        <p:spPr>
          <a:xfrm flipH="1">
            <a:off x="3187672" y="3662797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structure and how it works.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Chatroom</a:t>
            </a:r>
            <a:endParaRPr dirty="0"/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The Chatroom implementation.</a:t>
            </a:r>
            <a:endParaRPr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ctrTitle" idx="9"/>
          </p:nvPr>
        </p:nvSpPr>
        <p:spPr>
          <a:xfrm flipH="1">
            <a:off x="6839173" y="3086449"/>
            <a:ext cx="186107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Other Features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subTitle" idx="13"/>
          </p:nvPr>
        </p:nvSpPr>
        <p:spPr>
          <a:xfrm flipH="1">
            <a:off x="6874809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Other cool features.</a:t>
            </a:r>
            <a:endParaRPr dirty="0"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39551" y="3120959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2011330" y="3107659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871659" y="1036943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6">
            <a:alphaModFix/>
          </a:blip>
          <a:srcRect t="6747" b="6747"/>
          <a:stretch/>
        </p:blipFill>
        <p:spPr>
          <a:xfrm>
            <a:off x="5674102" y="1025389"/>
            <a:ext cx="1087361" cy="117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868682" y="3114601"/>
            <a:ext cx="1145813" cy="115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 rotWithShape="1">
          <a:blip r:embed="rId7">
            <a:alphaModFix/>
          </a:blip>
          <a:srcRect t="2705" b="2705"/>
          <a:stretch/>
        </p:blipFill>
        <p:spPr>
          <a:xfrm>
            <a:off x="5627000" y="3032916"/>
            <a:ext cx="1212175" cy="131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App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features of our application.</a:t>
            </a: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2"/>
          </p:nvPr>
        </p:nvSpPr>
        <p:spPr>
          <a:xfrm>
            <a:off x="617619" y="1714374"/>
            <a:ext cx="8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4">
            <a:alphaModFix/>
          </a:blip>
          <a:srcRect t="4661" b="4643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868913" y="867882"/>
            <a:ext cx="5103262" cy="342904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868913" y="867882"/>
            <a:ext cx="5103262" cy="342904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1260734" y="1057798"/>
            <a:ext cx="4268300" cy="3024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home page shows a list of all avaible tickets in a Recycle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the user can :</a:t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dirty="0"/>
              <a:t>Search by event name.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it-IT" dirty="0"/>
              <a:t>Filter by </a:t>
            </a:r>
            <a:r>
              <a:rPr lang="it-IT" b="1" dirty="0">
                <a:solidFill>
                  <a:schemeClr val="accent2"/>
                </a:solidFill>
              </a:rPr>
              <a:t>Category</a:t>
            </a:r>
            <a:r>
              <a:rPr lang="it-IT" dirty="0"/>
              <a:t>, </a:t>
            </a:r>
            <a:r>
              <a:rPr lang="it-IT" b="1" dirty="0">
                <a:solidFill>
                  <a:schemeClr val="accent2"/>
                </a:solidFill>
              </a:rPr>
              <a:t>Region</a:t>
            </a:r>
            <a:r>
              <a:rPr lang="it-IT" dirty="0"/>
              <a:t> and </a:t>
            </a:r>
            <a:r>
              <a:rPr lang="it-IT" b="1" dirty="0">
                <a:solidFill>
                  <a:schemeClr val="accent2"/>
                </a:solidFill>
              </a:rPr>
              <a:t>City</a:t>
            </a:r>
            <a:endParaRPr b="1" dirty="0"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it-IT" dirty="0"/>
              <a:t>Order by insert date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Then he can select an event that catches his attention.</a:t>
            </a:r>
            <a:endParaRPr dirty="0"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376826" y="2264215"/>
            <a:ext cx="1917528" cy="713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HOME</a:t>
            </a:r>
            <a:endParaRPr sz="4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1A3EEE-28EE-4CB1-AF12-C8A36ABC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8901" y="688103"/>
            <a:ext cx="1693312" cy="36088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120303" y="22498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Ticket Information</a:t>
            </a:r>
            <a:endParaRPr sz="2400" dirty="0"/>
          </a:p>
        </p:txBody>
      </p:sp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Ticket</a:t>
            </a:r>
            <a:endParaRPr dirty="0"/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Once the user finds the event he was looking for, with a single tap he will see all the information he needs.</a:t>
            </a:r>
            <a:endParaRPr dirty="0"/>
          </a:p>
        </p:txBody>
      </p:sp>
      <p:sp>
        <p:nvSpPr>
          <p:cNvPr id="238" name="Google Shape;238;p39"/>
          <p:cNvSpPr txBox="1">
            <a:spLocks noGrp="1"/>
          </p:cNvSpPr>
          <p:nvPr>
            <p:ph type="ctrTitle" idx="2"/>
          </p:nvPr>
        </p:nvSpPr>
        <p:spPr>
          <a:xfrm flipH="1">
            <a:off x="3415165" y="2600131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Layout</a:t>
            </a:r>
            <a:endParaRPr dirty="0"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3"/>
          </p:nvPr>
        </p:nvSpPr>
        <p:spPr>
          <a:xfrm flipH="1">
            <a:off x="3415165" y="3107507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this activity we have a Swipe layout with a collapsible toolbar to show the info in the best way.</a:t>
            </a:r>
            <a:endParaRPr dirty="0"/>
          </a:p>
        </p:txBody>
      </p:sp>
      <p:grpSp>
        <p:nvGrpSpPr>
          <p:cNvPr id="9" name="Google Shape;11728;p81">
            <a:extLst>
              <a:ext uri="{FF2B5EF4-FFF2-40B4-BE49-F238E27FC236}">
                <a16:creationId xmlns:a16="http://schemas.microsoft.com/office/drawing/2014/main" id="{16D8D073-16A5-40A4-B201-B224B290EF88}"/>
              </a:ext>
            </a:extLst>
          </p:cNvPr>
          <p:cNvGrpSpPr/>
          <p:nvPr/>
        </p:nvGrpSpPr>
        <p:grpSpPr>
          <a:xfrm rot="718666">
            <a:off x="7071616" y="504611"/>
            <a:ext cx="1318511" cy="2094454"/>
            <a:chOff x="4882340" y="1509358"/>
            <a:chExt cx="246171" cy="351095"/>
          </a:xfrm>
          <a:solidFill>
            <a:schemeClr val="accent2"/>
          </a:solidFill>
        </p:grpSpPr>
        <p:sp>
          <p:nvSpPr>
            <p:cNvPr id="10" name="Google Shape;11729;p81">
              <a:extLst>
                <a:ext uri="{FF2B5EF4-FFF2-40B4-BE49-F238E27FC236}">
                  <a16:creationId xmlns:a16="http://schemas.microsoft.com/office/drawing/2014/main" id="{DE2FAB17-9EFB-46CE-97D0-DBB278975A23}"/>
                </a:ext>
              </a:extLst>
            </p:cNvPr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grpFill/>
            <a:ln w="19050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730;p81">
              <a:extLst>
                <a:ext uri="{FF2B5EF4-FFF2-40B4-BE49-F238E27FC236}">
                  <a16:creationId xmlns:a16="http://schemas.microsoft.com/office/drawing/2014/main" id="{15088973-AFA6-4361-B4BE-0AF72922243F}"/>
                </a:ext>
              </a:extLst>
            </p:cNvPr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grpFill/>
            <a:ln w="19050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31;p81">
              <a:extLst>
                <a:ext uri="{FF2B5EF4-FFF2-40B4-BE49-F238E27FC236}">
                  <a16:creationId xmlns:a16="http://schemas.microsoft.com/office/drawing/2014/main" id="{3B3E351C-036D-4406-90E4-BDD81AF71870}"/>
                </a:ext>
              </a:extLst>
            </p:cNvPr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grpFill/>
            <a:ln w="19050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32;p81">
              <a:extLst>
                <a:ext uri="{FF2B5EF4-FFF2-40B4-BE49-F238E27FC236}">
                  <a16:creationId xmlns:a16="http://schemas.microsoft.com/office/drawing/2014/main" id="{863C3385-17B5-4A5F-90C3-7ED65DDD0F05}"/>
                </a:ext>
              </a:extLst>
            </p:cNvPr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grpFill/>
            <a:ln w="19050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733;p81">
              <a:extLst>
                <a:ext uri="{FF2B5EF4-FFF2-40B4-BE49-F238E27FC236}">
                  <a16:creationId xmlns:a16="http://schemas.microsoft.com/office/drawing/2014/main" id="{00752997-1779-4A16-A2EA-252D9BFDFCD9}"/>
                </a:ext>
              </a:extLst>
            </p:cNvPr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grpFill/>
            <a:ln w="19050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956;p65">
            <a:extLst>
              <a:ext uri="{FF2B5EF4-FFF2-40B4-BE49-F238E27FC236}">
                <a16:creationId xmlns:a16="http://schemas.microsoft.com/office/drawing/2014/main" id="{DE78C370-BE35-4E0A-9FA7-CA559924C73D}"/>
              </a:ext>
            </a:extLst>
          </p:cNvPr>
          <p:cNvGrpSpPr/>
          <p:nvPr/>
        </p:nvGrpSpPr>
        <p:grpSpPr>
          <a:xfrm>
            <a:off x="1210167" y="2292797"/>
            <a:ext cx="1944216" cy="1749238"/>
            <a:chOff x="2705050" y="2926900"/>
            <a:chExt cx="368925" cy="367900"/>
          </a:xfrm>
          <a:solidFill>
            <a:schemeClr val="accent1"/>
          </a:solidFill>
        </p:grpSpPr>
        <p:sp>
          <p:nvSpPr>
            <p:cNvPr id="16" name="Google Shape;957;p65">
              <a:extLst>
                <a:ext uri="{FF2B5EF4-FFF2-40B4-BE49-F238E27FC236}">
                  <a16:creationId xmlns:a16="http://schemas.microsoft.com/office/drawing/2014/main" id="{CDA934C9-35F3-49F0-8FE7-05195276A886}"/>
                </a:ext>
              </a:extLst>
            </p:cNvPr>
            <p:cNvSpPr/>
            <p:nvPr/>
          </p:nvSpPr>
          <p:spPr>
            <a:xfrm>
              <a:off x="2795600" y="3080000"/>
              <a:ext cx="51100" cy="48350"/>
            </a:xfrm>
            <a:custGeom>
              <a:avLst/>
              <a:gdLst/>
              <a:ahLst/>
              <a:cxnLst/>
              <a:rect l="l" t="t" r="r" b="b"/>
              <a:pathLst>
                <a:path w="2044" h="1934" extrusionOk="0">
                  <a:moveTo>
                    <a:pt x="1818" y="1"/>
                  </a:moveTo>
                  <a:cubicBezTo>
                    <a:pt x="1765" y="1"/>
                    <a:pt x="1712" y="21"/>
                    <a:pt x="1672" y="61"/>
                  </a:cubicBezTo>
                  <a:lnTo>
                    <a:pt x="164" y="1573"/>
                  </a:lnTo>
                  <a:cubicBezTo>
                    <a:pt x="0" y="1720"/>
                    <a:pt x="142" y="1934"/>
                    <a:pt x="304" y="1934"/>
                  </a:cubicBezTo>
                  <a:cubicBezTo>
                    <a:pt x="356" y="1934"/>
                    <a:pt x="409" y="1912"/>
                    <a:pt x="455" y="1861"/>
                  </a:cubicBezTo>
                  <a:lnTo>
                    <a:pt x="1964" y="352"/>
                  </a:lnTo>
                  <a:cubicBezTo>
                    <a:pt x="2044" y="272"/>
                    <a:pt x="2044" y="141"/>
                    <a:pt x="1964" y="61"/>
                  </a:cubicBezTo>
                  <a:cubicBezTo>
                    <a:pt x="1924" y="21"/>
                    <a:pt x="1871" y="1"/>
                    <a:pt x="1818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58;p65">
              <a:extLst>
                <a:ext uri="{FF2B5EF4-FFF2-40B4-BE49-F238E27FC236}">
                  <a16:creationId xmlns:a16="http://schemas.microsoft.com/office/drawing/2014/main" id="{B08BE972-B4C7-4850-95B2-A545DC49E50B}"/>
                </a:ext>
              </a:extLst>
            </p:cNvPr>
            <p:cNvSpPr/>
            <p:nvPr/>
          </p:nvSpPr>
          <p:spPr>
            <a:xfrm>
              <a:off x="2822600" y="3106425"/>
              <a:ext cx="50425" cy="47875"/>
            </a:xfrm>
            <a:custGeom>
              <a:avLst/>
              <a:gdLst/>
              <a:ahLst/>
              <a:cxnLst/>
              <a:rect l="l" t="t" r="r" b="b"/>
              <a:pathLst>
                <a:path w="2017" h="1915" extrusionOk="0">
                  <a:moveTo>
                    <a:pt x="1793" y="0"/>
                  </a:moveTo>
                  <a:cubicBezTo>
                    <a:pt x="1741" y="0"/>
                    <a:pt x="1689" y="20"/>
                    <a:pt x="1649" y="60"/>
                  </a:cubicBezTo>
                  <a:lnTo>
                    <a:pt x="137" y="1569"/>
                  </a:lnTo>
                  <a:cubicBezTo>
                    <a:pt x="1" y="1719"/>
                    <a:pt x="135" y="1915"/>
                    <a:pt x="293" y="1915"/>
                  </a:cubicBezTo>
                  <a:cubicBezTo>
                    <a:pt x="338" y="1915"/>
                    <a:pt x="385" y="1899"/>
                    <a:pt x="428" y="1860"/>
                  </a:cubicBezTo>
                  <a:lnTo>
                    <a:pt x="1937" y="348"/>
                  </a:lnTo>
                  <a:cubicBezTo>
                    <a:pt x="2017" y="268"/>
                    <a:pt x="2017" y="141"/>
                    <a:pt x="1937" y="60"/>
                  </a:cubicBezTo>
                  <a:cubicBezTo>
                    <a:pt x="1897" y="20"/>
                    <a:pt x="1845" y="0"/>
                    <a:pt x="1793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9;p65">
              <a:extLst>
                <a:ext uri="{FF2B5EF4-FFF2-40B4-BE49-F238E27FC236}">
                  <a16:creationId xmlns:a16="http://schemas.microsoft.com/office/drawing/2014/main" id="{AEC7135D-2608-4CBB-A8F3-231D74398113}"/>
                </a:ext>
              </a:extLst>
            </p:cNvPr>
            <p:cNvSpPr/>
            <p:nvPr/>
          </p:nvSpPr>
          <p:spPr>
            <a:xfrm>
              <a:off x="2874675" y="3159075"/>
              <a:ext cx="51100" cy="48350"/>
            </a:xfrm>
            <a:custGeom>
              <a:avLst/>
              <a:gdLst/>
              <a:ahLst/>
              <a:cxnLst/>
              <a:rect l="l" t="t" r="r" b="b"/>
              <a:pathLst>
                <a:path w="2044" h="1934" extrusionOk="0">
                  <a:moveTo>
                    <a:pt x="1818" y="0"/>
                  </a:moveTo>
                  <a:cubicBezTo>
                    <a:pt x="1765" y="0"/>
                    <a:pt x="1712" y="20"/>
                    <a:pt x="1672" y="60"/>
                  </a:cubicBezTo>
                  <a:lnTo>
                    <a:pt x="163" y="1572"/>
                  </a:lnTo>
                  <a:cubicBezTo>
                    <a:pt x="0" y="1719"/>
                    <a:pt x="142" y="1933"/>
                    <a:pt x="304" y="1933"/>
                  </a:cubicBezTo>
                  <a:cubicBezTo>
                    <a:pt x="355" y="1933"/>
                    <a:pt x="409" y="1912"/>
                    <a:pt x="455" y="1860"/>
                  </a:cubicBezTo>
                  <a:lnTo>
                    <a:pt x="1963" y="352"/>
                  </a:lnTo>
                  <a:cubicBezTo>
                    <a:pt x="2043" y="272"/>
                    <a:pt x="2043" y="141"/>
                    <a:pt x="1963" y="60"/>
                  </a:cubicBezTo>
                  <a:cubicBezTo>
                    <a:pt x="1923" y="20"/>
                    <a:pt x="1870" y="0"/>
                    <a:pt x="1818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0;p65">
              <a:extLst>
                <a:ext uri="{FF2B5EF4-FFF2-40B4-BE49-F238E27FC236}">
                  <a16:creationId xmlns:a16="http://schemas.microsoft.com/office/drawing/2014/main" id="{41F8DFEB-099E-4536-BD3D-77052519113C}"/>
                </a:ext>
              </a:extLst>
            </p:cNvPr>
            <p:cNvSpPr/>
            <p:nvPr/>
          </p:nvSpPr>
          <p:spPr>
            <a:xfrm>
              <a:off x="2848325" y="3132750"/>
              <a:ext cx="51025" cy="48325"/>
            </a:xfrm>
            <a:custGeom>
              <a:avLst/>
              <a:gdLst/>
              <a:ahLst/>
              <a:cxnLst/>
              <a:rect l="l" t="t" r="r" b="b"/>
              <a:pathLst>
                <a:path w="2041" h="1933" extrusionOk="0">
                  <a:moveTo>
                    <a:pt x="1817" y="0"/>
                  </a:moveTo>
                  <a:cubicBezTo>
                    <a:pt x="1765" y="0"/>
                    <a:pt x="1713" y="20"/>
                    <a:pt x="1673" y="60"/>
                  </a:cubicBezTo>
                  <a:lnTo>
                    <a:pt x="164" y="1569"/>
                  </a:lnTo>
                  <a:cubicBezTo>
                    <a:pt x="1" y="1716"/>
                    <a:pt x="141" y="1933"/>
                    <a:pt x="303" y="1933"/>
                  </a:cubicBezTo>
                  <a:cubicBezTo>
                    <a:pt x="354" y="1933"/>
                    <a:pt x="406" y="1912"/>
                    <a:pt x="452" y="1860"/>
                  </a:cubicBezTo>
                  <a:lnTo>
                    <a:pt x="1961" y="352"/>
                  </a:lnTo>
                  <a:cubicBezTo>
                    <a:pt x="2041" y="272"/>
                    <a:pt x="2041" y="141"/>
                    <a:pt x="1961" y="60"/>
                  </a:cubicBezTo>
                  <a:cubicBezTo>
                    <a:pt x="1921" y="20"/>
                    <a:pt x="1869" y="0"/>
                    <a:pt x="1817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1;p65">
              <a:extLst>
                <a:ext uri="{FF2B5EF4-FFF2-40B4-BE49-F238E27FC236}">
                  <a16:creationId xmlns:a16="http://schemas.microsoft.com/office/drawing/2014/main" id="{760C7EC9-B20E-48C1-83BF-C536914EE90A}"/>
                </a:ext>
              </a:extLst>
            </p:cNvPr>
            <p:cNvSpPr/>
            <p:nvPr/>
          </p:nvSpPr>
          <p:spPr>
            <a:xfrm>
              <a:off x="2705050" y="2926900"/>
              <a:ext cx="368925" cy="367900"/>
            </a:xfrm>
            <a:custGeom>
              <a:avLst/>
              <a:gdLst/>
              <a:ahLst/>
              <a:cxnLst/>
              <a:rect l="l" t="t" r="r" b="b"/>
              <a:pathLst>
                <a:path w="14757" h="14716" extrusionOk="0">
                  <a:moveTo>
                    <a:pt x="9265" y="1"/>
                  </a:moveTo>
                  <a:cubicBezTo>
                    <a:pt x="9201" y="1"/>
                    <a:pt x="9138" y="27"/>
                    <a:pt x="9091" y="75"/>
                  </a:cubicBezTo>
                  <a:lnTo>
                    <a:pt x="7706" y="1455"/>
                  </a:lnTo>
                  <a:cubicBezTo>
                    <a:pt x="7571" y="1605"/>
                    <a:pt x="7704" y="1803"/>
                    <a:pt x="7861" y="1803"/>
                  </a:cubicBezTo>
                  <a:cubicBezTo>
                    <a:pt x="7907" y="1803"/>
                    <a:pt x="7954" y="1786"/>
                    <a:pt x="7998" y="1747"/>
                  </a:cubicBezTo>
                  <a:lnTo>
                    <a:pt x="9149" y="596"/>
                  </a:lnTo>
                  <a:lnTo>
                    <a:pt x="9269" y="1350"/>
                  </a:lnTo>
                  <a:cubicBezTo>
                    <a:pt x="9284" y="1455"/>
                    <a:pt x="9364" y="1536"/>
                    <a:pt x="9470" y="1554"/>
                  </a:cubicBezTo>
                  <a:lnTo>
                    <a:pt x="10373" y="1696"/>
                  </a:lnTo>
                  <a:lnTo>
                    <a:pt x="10515" y="2600"/>
                  </a:lnTo>
                  <a:cubicBezTo>
                    <a:pt x="10534" y="2705"/>
                    <a:pt x="10614" y="2785"/>
                    <a:pt x="10716" y="2800"/>
                  </a:cubicBezTo>
                  <a:lnTo>
                    <a:pt x="11700" y="2957"/>
                  </a:lnTo>
                  <a:lnTo>
                    <a:pt x="11853" y="3937"/>
                  </a:lnTo>
                  <a:cubicBezTo>
                    <a:pt x="11871" y="4042"/>
                    <a:pt x="11951" y="4123"/>
                    <a:pt x="12057" y="4141"/>
                  </a:cubicBezTo>
                  <a:lnTo>
                    <a:pt x="13033" y="4294"/>
                  </a:lnTo>
                  <a:lnTo>
                    <a:pt x="13186" y="5270"/>
                  </a:lnTo>
                  <a:cubicBezTo>
                    <a:pt x="13204" y="5376"/>
                    <a:pt x="13285" y="5456"/>
                    <a:pt x="13387" y="5474"/>
                  </a:cubicBezTo>
                  <a:lnTo>
                    <a:pt x="14144" y="5591"/>
                  </a:lnTo>
                  <a:lnTo>
                    <a:pt x="7309" y="12423"/>
                  </a:lnTo>
                  <a:lnTo>
                    <a:pt x="6639" y="11748"/>
                  </a:lnTo>
                  <a:cubicBezTo>
                    <a:pt x="6594" y="11709"/>
                    <a:pt x="6547" y="11692"/>
                    <a:pt x="6501" y="11692"/>
                  </a:cubicBezTo>
                  <a:cubicBezTo>
                    <a:pt x="6343" y="11692"/>
                    <a:pt x="6212" y="11890"/>
                    <a:pt x="6347" y="12040"/>
                  </a:cubicBezTo>
                  <a:lnTo>
                    <a:pt x="7021" y="12714"/>
                  </a:lnTo>
                  <a:lnTo>
                    <a:pt x="5615" y="14120"/>
                  </a:lnTo>
                  <a:lnTo>
                    <a:pt x="5495" y="13363"/>
                  </a:lnTo>
                  <a:cubicBezTo>
                    <a:pt x="5480" y="13261"/>
                    <a:pt x="5396" y="13180"/>
                    <a:pt x="5294" y="13162"/>
                  </a:cubicBezTo>
                  <a:lnTo>
                    <a:pt x="4314" y="13009"/>
                  </a:lnTo>
                  <a:lnTo>
                    <a:pt x="4165" y="12033"/>
                  </a:lnTo>
                  <a:cubicBezTo>
                    <a:pt x="4147" y="11931"/>
                    <a:pt x="4066" y="11847"/>
                    <a:pt x="3961" y="11832"/>
                  </a:cubicBezTo>
                  <a:lnTo>
                    <a:pt x="2981" y="11676"/>
                  </a:lnTo>
                  <a:lnTo>
                    <a:pt x="2824" y="10695"/>
                  </a:lnTo>
                  <a:cubicBezTo>
                    <a:pt x="2809" y="10590"/>
                    <a:pt x="2729" y="10510"/>
                    <a:pt x="2624" y="10495"/>
                  </a:cubicBezTo>
                  <a:lnTo>
                    <a:pt x="1720" y="10353"/>
                  </a:lnTo>
                  <a:lnTo>
                    <a:pt x="1578" y="9446"/>
                  </a:lnTo>
                  <a:cubicBezTo>
                    <a:pt x="1560" y="9344"/>
                    <a:pt x="1479" y="9264"/>
                    <a:pt x="1377" y="9245"/>
                  </a:cubicBezTo>
                  <a:lnTo>
                    <a:pt x="620" y="9125"/>
                  </a:lnTo>
                  <a:lnTo>
                    <a:pt x="2026" y="7719"/>
                  </a:lnTo>
                  <a:lnTo>
                    <a:pt x="5294" y="10987"/>
                  </a:lnTo>
                  <a:cubicBezTo>
                    <a:pt x="5340" y="11038"/>
                    <a:pt x="5393" y="11059"/>
                    <a:pt x="5443" y="11059"/>
                  </a:cubicBezTo>
                  <a:cubicBezTo>
                    <a:pt x="5605" y="11059"/>
                    <a:pt x="5746" y="10843"/>
                    <a:pt x="5582" y="10695"/>
                  </a:cubicBezTo>
                  <a:lnTo>
                    <a:pt x="2317" y="7431"/>
                  </a:lnTo>
                  <a:lnTo>
                    <a:pt x="6970" y="2778"/>
                  </a:lnTo>
                  <a:cubicBezTo>
                    <a:pt x="7134" y="2631"/>
                    <a:pt x="6991" y="2414"/>
                    <a:pt x="6829" y="2414"/>
                  </a:cubicBezTo>
                  <a:cubicBezTo>
                    <a:pt x="6778" y="2414"/>
                    <a:pt x="6725" y="2435"/>
                    <a:pt x="6679" y="2487"/>
                  </a:cubicBezTo>
                  <a:lnTo>
                    <a:pt x="95" y="9067"/>
                  </a:lnTo>
                  <a:cubicBezTo>
                    <a:pt x="11" y="9151"/>
                    <a:pt x="0" y="9278"/>
                    <a:pt x="66" y="9377"/>
                  </a:cubicBezTo>
                  <a:cubicBezTo>
                    <a:pt x="102" y="9431"/>
                    <a:pt x="160" y="9471"/>
                    <a:pt x="226" y="9482"/>
                  </a:cubicBezTo>
                  <a:lnTo>
                    <a:pt x="1188" y="9632"/>
                  </a:lnTo>
                  <a:lnTo>
                    <a:pt x="1330" y="10539"/>
                  </a:lnTo>
                  <a:cubicBezTo>
                    <a:pt x="1334" y="10550"/>
                    <a:pt x="1337" y="10561"/>
                    <a:pt x="1341" y="10575"/>
                  </a:cubicBezTo>
                  <a:cubicBezTo>
                    <a:pt x="1366" y="10663"/>
                    <a:pt x="1443" y="10725"/>
                    <a:pt x="1530" y="10739"/>
                  </a:cubicBezTo>
                  <a:lnTo>
                    <a:pt x="2438" y="10881"/>
                  </a:lnTo>
                  <a:lnTo>
                    <a:pt x="2591" y="11861"/>
                  </a:lnTo>
                  <a:cubicBezTo>
                    <a:pt x="2594" y="11876"/>
                    <a:pt x="2598" y="11887"/>
                    <a:pt x="2602" y="11901"/>
                  </a:cubicBezTo>
                  <a:cubicBezTo>
                    <a:pt x="2627" y="11982"/>
                    <a:pt x="2693" y="12040"/>
                    <a:pt x="2777" y="12058"/>
                  </a:cubicBezTo>
                  <a:lnTo>
                    <a:pt x="2791" y="12062"/>
                  </a:lnTo>
                  <a:lnTo>
                    <a:pt x="3775" y="12218"/>
                  </a:lnTo>
                  <a:lnTo>
                    <a:pt x="3928" y="13195"/>
                  </a:lnTo>
                  <a:cubicBezTo>
                    <a:pt x="3946" y="13301"/>
                    <a:pt x="4026" y="13381"/>
                    <a:pt x="4128" y="13395"/>
                  </a:cubicBezTo>
                  <a:lnTo>
                    <a:pt x="5108" y="13552"/>
                  </a:lnTo>
                  <a:lnTo>
                    <a:pt x="5258" y="14510"/>
                  </a:lnTo>
                  <a:cubicBezTo>
                    <a:pt x="5272" y="14601"/>
                    <a:pt x="5334" y="14674"/>
                    <a:pt x="5422" y="14703"/>
                  </a:cubicBezTo>
                  <a:cubicBezTo>
                    <a:pt x="5447" y="14712"/>
                    <a:pt x="5473" y="14716"/>
                    <a:pt x="5499" y="14716"/>
                  </a:cubicBezTo>
                  <a:cubicBezTo>
                    <a:pt x="5563" y="14716"/>
                    <a:pt x="5625" y="14691"/>
                    <a:pt x="5670" y="14641"/>
                  </a:cubicBezTo>
                  <a:lnTo>
                    <a:pt x="14665" y="5649"/>
                  </a:lnTo>
                  <a:cubicBezTo>
                    <a:pt x="14731" y="5584"/>
                    <a:pt x="14757" y="5489"/>
                    <a:pt x="14727" y="5398"/>
                  </a:cubicBezTo>
                  <a:cubicBezTo>
                    <a:pt x="14698" y="5314"/>
                    <a:pt x="14625" y="5248"/>
                    <a:pt x="14534" y="5237"/>
                  </a:cubicBezTo>
                  <a:lnTo>
                    <a:pt x="13572" y="5084"/>
                  </a:lnTo>
                  <a:lnTo>
                    <a:pt x="13419" y="4108"/>
                  </a:lnTo>
                  <a:cubicBezTo>
                    <a:pt x="13405" y="4002"/>
                    <a:pt x="13321" y="3922"/>
                    <a:pt x="13219" y="3904"/>
                  </a:cubicBezTo>
                  <a:lnTo>
                    <a:pt x="12239" y="3751"/>
                  </a:lnTo>
                  <a:lnTo>
                    <a:pt x="12086" y="2771"/>
                  </a:lnTo>
                  <a:cubicBezTo>
                    <a:pt x="12071" y="2665"/>
                    <a:pt x="11987" y="2585"/>
                    <a:pt x="11885" y="2570"/>
                  </a:cubicBezTo>
                  <a:lnTo>
                    <a:pt x="10902" y="2414"/>
                  </a:lnTo>
                  <a:lnTo>
                    <a:pt x="10760" y="1510"/>
                  </a:lnTo>
                  <a:cubicBezTo>
                    <a:pt x="10745" y="1404"/>
                    <a:pt x="10665" y="1324"/>
                    <a:pt x="10559" y="1310"/>
                  </a:cubicBezTo>
                  <a:lnTo>
                    <a:pt x="9656" y="1168"/>
                  </a:lnTo>
                  <a:lnTo>
                    <a:pt x="9503" y="206"/>
                  </a:lnTo>
                  <a:cubicBezTo>
                    <a:pt x="9488" y="115"/>
                    <a:pt x="9426" y="42"/>
                    <a:pt x="9339" y="13"/>
                  </a:cubicBezTo>
                  <a:cubicBezTo>
                    <a:pt x="9314" y="5"/>
                    <a:pt x="9290" y="1"/>
                    <a:pt x="9265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2;p65">
              <a:extLst>
                <a:ext uri="{FF2B5EF4-FFF2-40B4-BE49-F238E27FC236}">
                  <a16:creationId xmlns:a16="http://schemas.microsoft.com/office/drawing/2014/main" id="{F256D323-6435-4628-AEC0-62BCC3B8DBE2}"/>
                </a:ext>
              </a:extLst>
            </p:cNvPr>
            <p:cNvSpPr/>
            <p:nvPr/>
          </p:nvSpPr>
          <p:spPr>
            <a:xfrm>
              <a:off x="2901350" y="3010550"/>
              <a:ext cx="51375" cy="128150"/>
            </a:xfrm>
            <a:custGeom>
              <a:avLst/>
              <a:gdLst/>
              <a:ahLst/>
              <a:cxnLst/>
              <a:rect l="l" t="t" r="r" b="b"/>
              <a:pathLst>
                <a:path w="2055" h="5126" extrusionOk="0">
                  <a:moveTo>
                    <a:pt x="267" y="1"/>
                  </a:moveTo>
                  <a:cubicBezTo>
                    <a:pt x="197" y="1"/>
                    <a:pt x="126" y="31"/>
                    <a:pt x="77" y="81"/>
                  </a:cubicBezTo>
                  <a:cubicBezTo>
                    <a:pt x="22" y="132"/>
                    <a:pt x="0" y="212"/>
                    <a:pt x="26" y="285"/>
                  </a:cubicBezTo>
                  <a:lnTo>
                    <a:pt x="1596" y="4985"/>
                  </a:lnTo>
                  <a:cubicBezTo>
                    <a:pt x="1603" y="5014"/>
                    <a:pt x="1621" y="5043"/>
                    <a:pt x="1643" y="5065"/>
                  </a:cubicBezTo>
                  <a:cubicBezTo>
                    <a:pt x="1687" y="5106"/>
                    <a:pt x="1744" y="5126"/>
                    <a:pt x="1801" y="5126"/>
                  </a:cubicBezTo>
                  <a:cubicBezTo>
                    <a:pt x="1862" y="5126"/>
                    <a:pt x="1922" y="5103"/>
                    <a:pt x="1968" y="5058"/>
                  </a:cubicBezTo>
                  <a:cubicBezTo>
                    <a:pt x="2029" y="4999"/>
                    <a:pt x="2055" y="4912"/>
                    <a:pt x="2033" y="4832"/>
                  </a:cubicBezTo>
                  <a:lnTo>
                    <a:pt x="474" y="143"/>
                  </a:lnTo>
                  <a:cubicBezTo>
                    <a:pt x="463" y="113"/>
                    <a:pt x="445" y="88"/>
                    <a:pt x="419" y="62"/>
                  </a:cubicBezTo>
                  <a:cubicBezTo>
                    <a:pt x="376" y="19"/>
                    <a:pt x="322" y="1"/>
                    <a:pt x="267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3;p65">
              <a:extLst>
                <a:ext uri="{FF2B5EF4-FFF2-40B4-BE49-F238E27FC236}">
                  <a16:creationId xmlns:a16="http://schemas.microsoft.com/office/drawing/2014/main" id="{1C5FDC1E-EFD6-476C-9501-241EE744A5B8}"/>
                </a:ext>
              </a:extLst>
            </p:cNvPr>
            <p:cNvSpPr/>
            <p:nvPr/>
          </p:nvSpPr>
          <p:spPr>
            <a:xfrm>
              <a:off x="2936950" y="3041450"/>
              <a:ext cx="63800" cy="56800"/>
            </a:xfrm>
            <a:custGeom>
              <a:avLst/>
              <a:gdLst/>
              <a:ahLst/>
              <a:cxnLst/>
              <a:rect l="l" t="t" r="r" b="b"/>
              <a:pathLst>
                <a:path w="2552" h="2272" extrusionOk="0">
                  <a:moveTo>
                    <a:pt x="982" y="430"/>
                  </a:moveTo>
                  <a:cubicBezTo>
                    <a:pt x="1064" y="430"/>
                    <a:pt x="1147" y="468"/>
                    <a:pt x="1229" y="550"/>
                  </a:cubicBezTo>
                  <a:lnTo>
                    <a:pt x="1863" y="1180"/>
                  </a:lnTo>
                  <a:cubicBezTo>
                    <a:pt x="2037" y="1355"/>
                    <a:pt x="2012" y="1534"/>
                    <a:pt x="1844" y="1701"/>
                  </a:cubicBezTo>
                  <a:cubicBezTo>
                    <a:pt x="1756" y="1789"/>
                    <a:pt x="1667" y="1836"/>
                    <a:pt x="1576" y="1836"/>
                  </a:cubicBezTo>
                  <a:cubicBezTo>
                    <a:pt x="1493" y="1836"/>
                    <a:pt x="1410" y="1797"/>
                    <a:pt x="1327" y="1716"/>
                  </a:cubicBezTo>
                  <a:lnTo>
                    <a:pt x="697" y="1082"/>
                  </a:lnTo>
                  <a:cubicBezTo>
                    <a:pt x="522" y="907"/>
                    <a:pt x="544" y="732"/>
                    <a:pt x="711" y="568"/>
                  </a:cubicBezTo>
                  <a:cubicBezTo>
                    <a:pt x="798" y="479"/>
                    <a:pt x="890" y="430"/>
                    <a:pt x="982" y="430"/>
                  </a:cubicBezTo>
                  <a:close/>
                  <a:moveTo>
                    <a:pt x="1027" y="1"/>
                  </a:moveTo>
                  <a:cubicBezTo>
                    <a:pt x="818" y="1"/>
                    <a:pt x="616" y="115"/>
                    <a:pt x="434" y="295"/>
                  </a:cubicBezTo>
                  <a:cubicBezTo>
                    <a:pt x="110" y="619"/>
                    <a:pt x="1" y="1009"/>
                    <a:pt x="387" y="1395"/>
                  </a:cubicBezTo>
                  <a:lnTo>
                    <a:pt x="1017" y="2025"/>
                  </a:lnTo>
                  <a:cubicBezTo>
                    <a:pt x="1187" y="2197"/>
                    <a:pt x="1359" y="2271"/>
                    <a:pt x="1526" y="2271"/>
                  </a:cubicBezTo>
                  <a:cubicBezTo>
                    <a:pt x="1735" y="2271"/>
                    <a:pt x="1936" y="2156"/>
                    <a:pt x="2118" y="1974"/>
                  </a:cubicBezTo>
                  <a:cubicBezTo>
                    <a:pt x="2445" y="1647"/>
                    <a:pt x="2551" y="1257"/>
                    <a:pt x="2169" y="874"/>
                  </a:cubicBezTo>
                  <a:lnTo>
                    <a:pt x="1538" y="244"/>
                  </a:lnTo>
                  <a:cubicBezTo>
                    <a:pt x="1367" y="74"/>
                    <a:pt x="1194" y="1"/>
                    <a:pt x="1027" y="1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4;p65">
              <a:extLst>
                <a:ext uri="{FF2B5EF4-FFF2-40B4-BE49-F238E27FC236}">
                  <a16:creationId xmlns:a16="http://schemas.microsoft.com/office/drawing/2014/main" id="{97107F56-6523-4485-899D-733961DA9618}"/>
                </a:ext>
              </a:extLst>
            </p:cNvPr>
            <p:cNvSpPr/>
            <p:nvPr/>
          </p:nvSpPr>
          <p:spPr>
            <a:xfrm>
              <a:off x="2853600" y="3052300"/>
              <a:ext cx="63800" cy="56825"/>
            </a:xfrm>
            <a:custGeom>
              <a:avLst/>
              <a:gdLst/>
              <a:ahLst/>
              <a:cxnLst/>
              <a:rect l="l" t="t" r="r" b="b"/>
              <a:pathLst>
                <a:path w="2552" h="2273" extrusionOk="0">
                  <a:moveTo>
                    <a:pt x="981" y="433"/>
                  </a:moveTo>
                  <a:cubicBezTo>
                    <a:pt x="1063" y="433"/>
                    <a:pt x="1146" y="471"/>
                    <a:pt x="1229" y="553"/>
                  </a:cubicBezTo>
                  <a:lnTo>
                    <a:pt x="1859" y="1183"/>
                  </a:lnTo>
                  <a:cubicBezTo>
                    <a:pt x="2034" y="1358"/>
                    <a:pt x="2008" y="1537"/>
                    <a:pt x="1844" y="1704"/>
                  </a:cubicBezTo>
                  <a:cubicBezTo>
                    <a:pt x="1757" y="1790"/>
                    <a:pt x="1667" y="1837"/>
                    <a:pt x="1576" y="1837"/>
                  </a:cubicBezTo>
                  <a:cubicBezTo>
                    <a:pt x="1494" y="1837"/>
                    <a:pt x="1410" y="1799"/>
                    <a:pt x="1327" y="1715"/>
                  </a:cubicBezTo>
                  <a:lnTo>
                    <a:pt x="697" y="1085"/>
                  </a:lnTo>
                  <a:cubicBezTo>
                    <a:pt x="522" y="910"/>
                    <a:pt x="544" y="735"/>
                    <a:pt x="708" y="568"/>
                  </a:cubicBezTo>
                  <a:cubicBezTo>
                    <a:pt x="796" y="481"/>
                    <a:pt x="888" y="433"/>
                    <a:pt x="981" y="433"/>
                  </a:cubicBezTo>
                  <a:close/>
                  <a:moveTo>
                    <a:pt x="1027" y="0"/>
                  </a:moveTo>
                  <a:cubicBezTo>
                    <a:pt x="819" y="0"/>
                    <a:pt x="618" y="114"/>
                    <a:pt x="438" y="294"/>
                  </a:cubicBezTo>
                  <a:cubicBezTo>
                    <a:pt x="110" y="619"/>
                    <a:pt x="1" y="1012"/>
                    <a:pt x="387" y="1395"/>
                  </a:cubicBezTo>
                  <a:lnTo>
                    <a:pt x="1017" y="2029"/>
                  </a:lnTo>
                  <a:cubicBezTo>
                    <a:pt x="1188" y="2199"/>
                    <a:pt x="1360" y="2273"/>
                    <a:pt x="1527" y="2273"/>
                  </a:cubicBezTo>
                  <a:cubicBezTo>
                    <a:pt x="1735" y="2273"/>
                    <a:pt x="1936" y="2159"/>
                    <a:pt x="2118" y="1978"/>
                  </a:cubicBezTo>
                  <a:cubicBezTo>
                    <a:pt x="2446" y="1646"/>
                    <a:pt x="2551" y="1260"/>
                    <a:pt x="2169" y="877"/>
                  </a:cubicBezTo>
                  <a:lnTo>
                    <a:pt x="1538" y="243"/>
                  </a:lnTo>
                  <a:cubicBezTo>
                    <a:pt x="1367" y="73"/>
                    <a:pt x="1194" y="0"/>
                    <a:pt x="1027" y="0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00" y="193450"/>
            <a:ext cx="7634311" cy="47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 rot="-5400000">
            <a:off x="-1261773" y="2342040"/>
            <a:ext cx="3657600" cy="455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Ticket Information</a:t>
            </a:r>
            <a:endParaRPr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2E0E3DD-C870-4E62-998E-BFEE36D3CA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81958" y="775512"/>
            <a:ext cx="1740437" cy="35924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33BF740-E1FF-45CB-BEAF-452B878604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64812" y="775513"/>
            <a:ext cx="1740437" cy="35924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120303" y="22498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Filter and Search</a:t>
            </a:r>
            <a:endParaRPr sz="2400" dirty="0"/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1464149" y="1371725"/>
            <a:ext cx="4008328" cy="2400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user can also use the filter and search functions to find with more ease the event he’s looking for.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The result of the function will be shown in a page analogous to the home view.</a:t>
            </a:r>
            <a:endParaRPr sz="200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B547445-76C7-46B5-97C4-26D32F4E07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7016" y="829050"/>
            <a:ext cx="1702804" cy="34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9823"/>
      </p:ext>
    </p:extLst>
  </p:cSld>
  <p:clrMapOvr>
    <a:masterClrMapping/>
  </p:clrMapOvr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837</Words>
  <Application>Microsoft Macintosh PowerPoint</Application>
  <PresentationFormat>Presentazione su schermo (16:9)</PresentationFormat>
  <Paragraphs>90</Paragraphs>
  <Slides>24</Slides>
  <Notes>24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2" baseType="lpstr">
      <vt:lpstr>Fira Sans Extra Condensed Medium</vt:lpstr>
      <vt:lpstr>Varela Round</vt:lpstr>
      <vt:lpstr>Nunito Light</vt:lpstr>
      <vt:lpstr>Barlow Semi Condensed</vt:lpstr>
      <vt:lpstr>Arial</vt:lpstr>
      <vt:lpstr>Work Sans Regular</vt:lpstr>
      <vt:lpstr>Righteous</vt:lpstr>
      <vt:lpstr>Neon Cyber Monday by Slidesgo</vt:lpstr>
      <vt:lpstr>Ticket4Sale</vt:lpstr>
      <vt:lpstr>Introduction</vt:lpstr>
      <vt:lpstr>Let’s take a look at the application</vt:lpstr>
      <vt:lpstr>TABLE OF CONTENTS</vt:lpstr>
      <vt:lpstr>The App</vt:lpstr>
      <vt:lpstr>HOME</vt:lpstr>
      <vt:lpstr>Ticket Information</vt:lpstr>
      <vt:lpstr>Ticket Information</vt:lpstr>
      <vt:lpstr>Filter and Search</vt:lpstr>
      <vt:lpstr>Add a ticket</vt:lpstr>
      <vt:lpstr>Log-In Options</vt:lpstr>
      <vt:lpstr>Logged User</vt:lpstr>
      <vt:lpstr>Database &amp; Authentication</vt:lpstr>
      <vt:lpstr>The Database</vt:lpstr>
      <vt:lpstr>The Structure</vt:lpstr>
      <vt:lpstr>Edit and Delete Functions</vt:lpstr>
      <vt:lpstr>The Authentication</vt:lpstr>
      <vt:lpstr>The Chatroom</vt:lpstr>
      <vt:lpstr>The Chatroom</vt:lpstr>
      <vt:lpstr>Other Features</vt:lpstr>
      <vt:lpstr>GPS Function</vt:lpstr>
      <vt:lpstr>Shake Function</vt:lpstr>
      <vt:lpstr>PayPal API Integration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Ticket4Sale</dc:title>
  <dc:creator>Andrea Ferrara</dc:creator>
  <cp:lastModifiedBy>GIOVANNI RUOCCO</cp:lastModifiedBy>
  <cp:revision>13</cp:revision>
  <dcterms:modified xsi:type="dcterms:W3CDTF">2021-01-21T15:30:09Z</dcterms:modified>
</cp:coreProperties>
</file>